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02" r:id="rId1"/>
  </p:sldMasterIdLst>
  <p:notesMasterIdLst>
    <p:notesMasterId r:id="rId41"/>
  </p:notesMasterIdLst>
  <p:sldIdLst>
    <p:sldId id="256" r:id="rId2"/>
    <p:sldId id="257" r:id="rId3"/>
    <p:sldId id="262" r:id="rId4"/>
    <p:sldId id="275" r:id="rId5"/>
    <p:sldId id="295" r:id="rId6"/>
    <p:sldId id="268" r:id="rId7"/>
    <p:sldId id="265" r:id="rId8"/>
    <p:sldId id="272" r:id="rId9"/>
    <p:sldId id="278" r:id="rId10"/>
    <p:sldId id="279" r:id="rId11"/>
    <p:sldId id="260" r:id="rId12"/>
    <p:sldId id="282" r:id="rId13"/>
    <p:sldId id="270" r:id="rId14"/>
    <p:sldId id="280" r:id="rId15"/>
    <p:sldId id="283" r:id="rId16"/>
    <p:sldId id="284" r:id="rId17"/>
    <p:sldId id="285" r:id="rId18"/>
    <p:sldId id="286" r:id="rId19"/>
    <p:sldId id="287" r:id="rId20"/>
    <p:sldId id="288" r:id="rId21"/>
    <p:sldId id="289" r:id="rId22"/>
    <p:sldId id="267" r:id="rId23"/>
    <p:sldId id="290" r:id="rId24"/>
    <p:sldId id="273" r:id="rId25"/>
    <p:sldId id="292" r:id="rId26"/>
    <p:sldId id="291" r:id="rId27"/>
    <p:sldId id="271" r:id="rId28"/>
    <p:sldId id="296" r:id="rId29"/>
    <p:sldId id="259" r:id="rId30"/>
    <p:sldId id="264" r:id="rId31"/>
    <p:sldId id="269" r:id="rId32"/>
    <p:sldId id="274" r:id="rId33"/>
    <p:sldId id="297" r:id="rId34"/>
    <p:sldId id="261" r:id="rId35"/>
    <p:sldId id="258" r:id="rId36"/>
    <p:sldId id="263" r:id="rId37"/>
    <p:sldId id="266" r:id="rId38"/>
    <p:sldId id="294" r:id="rId39"/>
    <p:sldId id="293" r:id="rId4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267" autoAdjust="0"/>
    <p:restoredTop sz="86410" autoAdjust="0"/>
  </p:normalViewPr>
  <p:slideViewPr>
    <p:cSldViewPr>
      <p:cViewPr>
        <p:scale>
          <a:sx n="100" d="100"/>
          <a:sy n="100" d="100"/>
        </p:scale>
        <p:origin x="-80" y="8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97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notesMaster" Target="notesMasters/notesMaster1.xml"/><Relationship Id="rId42" Type="http://schemas.openxmlformats.org/officeDocument/2006/relationships/printerSettings" Target="printerSettings/printerSettings1.bin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image" Target="../media/image9.png"/><Relationship Id="rId2" Type="http://schemas.openxmlformats.org/officeDocument/2006/relationships/image" Target="../media/image10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image" Target="../media/image9.png"/><Relationship Id="rId2" Type="http://schemas.openxmlformats.org/officeDocument/2006/relationships/image" Target="../media/image1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61EB22-012E-5D4C-9C61-6C64CB2EDB20}" type="doc">
      <dgm:prSet loTypeId="urn:microsoft.com/office/officeart/2008/layout/CaptionedPicture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52FA57F-6F28-244C-A23C-459A6C287EE4}">
      <dgm:prSet phldrT="[Text]" phldr="1"/>
      <dgm:spPr/>
      <dgm:t>
        <a:bodyPr/>
        <a:lstStyle/>
        <a:p>
          <a:endParaRPr lang="en-US"/>
        </a:p>
      </dgm:t>
    </dgm:pt>
    <dgm:pt modelId="{9D424179-49DB-474C-A2EC-9F25CB3B5740}" type="parTrans" cxnId="{C778E6D5-2274-8C44-8483-9E2F01D6CA58}">
      <dgm:prSet/>
      <dgm:spPr/>
      <dgm:t>
        <a:bodyPr/>
        <a:lstStyle/>
        <a:p>
          <a:endParaRPr lang="en-US"/>
        </a:p>
      </dgm:t>
    </dgm:pt>
    <dgm:pt modelId="{D79D0B32-C236-FB4E-9DDE-B0E33D1D9D61}" type="sibTrans" cxnId="{C778E6D5-2274-8C44-8483-9E2F01D6CA58}">
      <dgm:prSet/>
      <dgm:spPr/>
      <dgm:t>
        <a:bodyPr/>
        <a:lstStyle/>
        <a:p>
          <a:endParaRPr lang="en-US"/>
        </a:p>
      </dgm:t>
    </dgm:pt>
    <dgm:pt modelId="{E860CBE0-C123-414E-9676-C9C43A14CC6B}">
      <dgm:prSet phldrT="[Text]"/>
      <dgm:spPr/>
      <dgm:t>
        <a:bodyPr/>
        <a:lstStyle/>
        <a:p>
          <a:endParaRPr lang="en-US" dirty="0">
            <a:latin typeface="DFPBiaoKaiW5-ZhuIn"/>
            <a:ea typeface="DFPBiaoKaiW5-ZhuIn"/>
            <a:cs typeface="DFPBiaoKaiW5-ZhuIn"/>
          </a:endParaRPr>
        </a:p>
      </dgm:t>
    </dgm:pt>
    <dgm:pt modelId="{8B733B3D-F52D-284B-B96E-D223C535D713}" type="parTrans" cxnId="{D9B00DFB-6112-924A-886C-4C57B73A6672}">
      <dgm:prSet/>
      <dgm:spPr/>
      <dgm:t>
        <a:bodyPr/>
        <a:lstStyle/>
        <a:p>
          <a:endParaRPr lang="en-US"/>
        </a:p>
      </dgm:t>
    </dgm:pt>
    <dgm:pt modelId="{E0B366A1-833E-BB4F-9971-03A6177E17B1}" type="sibTrans" cxnId="{D9B00DFB-6112-924A-886C-4C57B73A6672}">
      <dgm:prSet/>
      <dgm:spPr/>
      <dgm:t>
        <a:bodyPr/>
        <a:lstStyle/>
        <a:p>
          <a:endParaRPr lang="en-US"/>
        </a:p>
      </dgm:t>
    </dgm:pt>
    <dgm:pt modelId="{CB902E51-AFAC-1E4F-AEA8-9A20DB533246}">
      <dgm:prSet phldrT="[Text]" phldr="1"/>
      <dgm:spPr/>
      <dgm:t>
        <a:bodyPr/>
        <a:lstStyle/>
        <a:p>
          <a:endParaRPr lang="en-US"/>
        </a:p>
      </dgm:t>
    </dgm:pt>
    <dgm:pt modelId="{3F40D515-BC9D-104C-A4A5-67A1A31B080B}" type="parTrans" cxnId="{A3515852-701F-3C46-B460-F0F728C9F17F}">
      <dgm:prSet/>
      <dgm:spPr/>
      <dgm:t>
        <a:bodyPr/>
        <a:lstStyle/>
        <a:p>
          <a:endParaRPr lang="en-US"/>
        </a:p>
      </dgm:t>
    </dgm:pt>
    <dgm:pt modelId="{939C39E3-B642-3144-ABA1-B9AE697EFB35}" type="sibTrans" cxnId="{A3515852-701F-3C46-B460-F0F728C9F17F}">
      <dgm:prSet/>
      <dgm:spPr/>
      <dgm:t>
        <a:bodyPr/>
        <a:lstStyle/>
        <a:p>
          <a:endParaRPr lang="en-US"/>
        </a:p>
      </dgm:t>
    </dgm:pt>
    <dgm:pt modelId="{69889FAD-01EE-BB42-A8DD-6D1A2E8707A5}">
      <dgm:prSet phldrT="[Text]"/>
      <dgm:spPr/>
      <dgm:t>
        <a:bodyPr/>
        <a:lstStyle/>
        <a:p>
          <a:endParaRPr lang="en-US" altLang="zh-TW" dirty="0" smtClean="0">
            <a:latin typeface="DFPBiaoKaiW5-ZhuIn"/>
            <a:ea typeface="DFPBiaoKaiW5-ZhuIn"/>
            <a:cs typeface="DFPBiaoKaiW5-ZhuIn"/>
          </a:endParaRPr>
        </a:p>
      </dgm:t>
    </dgm:pt>
    <dgm:pt modelId="{337ECADD-1894-D14D-853A-169B8AD037C2}" type="parTrans" cxnId="{451A27CB-25B3-264B-BF75-80454D173BF1}">
      <dgm:prSet/>
      <dgm:spPr/>
      <dgm:t>
        <a:bodyPr/>
        <a:lstStyle/>
        <a:p>
          <a:endParaRPr lang="en-US"/>
        </a:p>
      </dgm:t>
    </dgm:pt>
    <dgm:pt modelId="{58B8B79E-BAA7-4D43-BFB1-22235062F560}" type="sibTrans" cxnId="{451A27CB-25B3-264B-BF75-80454D173BF1}">
      <dgm:prSet/>
      <dgm:spPr/>
      <dgm:t>
        <a:bodyPr/>
        <a:lstStyle/>
        <a:p>
          <a:endParaRPr lang="en-US"/>
        </a:p>
      </dgm:t>
    </dgm:pt>
    <dgm:pt modelId="{D397D78F-F4FF-FD4D-90DD-F9A88728F44D}">
      <dgm:prSet phldrT="[Text]" phldr="1"/>
      <dgm:spPr/>
      <dgm:t>
        <a:bodyPr/>
        <a:lstStyle/>
        <a:p>
          <a:endParaRPr lang="en-US"/>
        </a:p>
      </dgm:t>
    </dgm:pt>
    <dgm:pt modelId="{F60F1C7A-E91E-6B47-A7AB-335BC7C0B8E7}" type="parTrans" cxnId="{EFAEEB0F-92BF-2B45-85B0-FF3201A21C5C}">
      <dgm:prSet/>
      <dgm:spPr/>
      <dgm:t>
        <a:bodyPr/>
        <a:lstStyle/>
        <a:p>
          <a:endParaRPr lang="en-US"/>
        </a:p>
      </dgm:t>
    </dgm:pt>
    <dgm:pt modelId="{91968497-0967-A54C-8C18-39E72DEC3566}" type="sibTrans" cxnId="{EFAEEB0F-92BF-2B45-85B0-FF3201A21C5C}">
      <dgm:prSet/>
      <dgm:spPr/>
      <dgm:t>
        <a:bodyPr/>
        <a:lstStyle/>
        <a:p>
          <a:endParaRPr lang="en-US"/>
        </a:p>
      </dgm:t>
    </dgm:pt>
    <dgm:pt modelId="{25072EFA-D904-7D4F-8BC8-6751613D45DF}">
      <dgm:prSet phldrT="[Text]"/>
      <dgm:spPr/>
      <dgm:t>
        <a:bodyPr/>
        <a:lstStyle/>
        <a:p>
          <a:endParaRPr lang="en-US" dirty="0">
            <a:latin typeface="DFPBiaoKaiW5-ZhuIn"/>
            <a:ea typeface="DFPBiaoKaiW5-ZhuIn"/>
            <a:cs typeface="DFPBiaoKaiW5-ZhuIn"/>
          </a:endParaRPr>
        </a:p>
      </dgm:t>
    </dgm:pt>
    <dgm:pt modelId="{CBEF5931-BE68-4248-A3B2-69A3C3AB3AA9}" type="parTrans" cxnId="{6F12A902-1EED-5040-8795-A80E3BAD6B60}">
      <dgm:prSet/>
      <dgm:spPr/>
      <dgm:t>
        <a:bodyPr/>
        <a:lstStyle/>
        <a:p>
          <a:endParaRPr lang="en-US"/>
        </a:p>
      </dgm:t>
    </dgm:pt>
    <dgm:pt modelId="{109BDB60-B7F9-1A4E-9E00-3D80AF841465}" type="sibTrans" cxnId="{6F12A902-1EED-5040-8795-A80E3BAD6B60}">
      <dgm:prSet/>
      <dgm:spPr/>
      <dgm:t>
        <a:bodyPr/>
        <a:lstStyle/>
        <a:p>
          <a:endParaRPr lang="en-US"/>
        </a:p>
      </dgm:t>
    </dgm:pt>
    <dgm:pt modelId="{A22C60CE-C67A-DA42-8870-C36DB941818C}" type="pres">
      <dgm:prSet presAssocID="{E161EB22-012E-5D4C-9C61-6C64CB2EDB20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US"/>
        </a:p>
      </dgm:t>
    </dgm:pt>
    <dgm:pt modelId="{F8C88A00-05FF-AD4F-9B5E-C1B114839CD3}" type="pres">
      <dgm:prSet presAssocID="{552FA57F-6F28-244C-A23C-459A6C287EE4}" presName="composite" presStyleCnt="0">
        <dgm:presLayoutVars>
          <dgm:chMax val="1"/>
          <dgm:chPref val="1"/>
        </dgm:presLayoutVars>
      </dgm:prSet>
      <dgm:spPr/>
    </dgm:pt>
    <dgm:pt modelId="{9526DC78-376C-B64C-9407-A697C86784B2}" type="pres">
      <dgm:prSet presAssocID="{552FA57F-6F28-244C-A23C-459A6C287EE4}" presName="Accent" presStyleLbl="trAlignAcc1" presStyleIdx="0" presStyleCnt="3">
        <dgm:presLayoutVars>
          <dgm:chMax val="0"/>
          <dgm:chPref val="0"/>
        </dgm:presLayoutVars>
      </dgm:prSet>
      <dgm:spPr/>
    </dgm:pt>
    <dgm:pt modelId="{18C43032-71A2-3646-A778-ED49F63149B6}" type="pres">
      <dgm:prSet presAssocID="{552FA57F-6F28-244C-A23C-459A6C287EE4}" presName="Image" presStyleLbl="alignImgPlace1" presStyleIdx="0" presStyleCnt="3" custLinFactNeighborX="762" custLinFactNeighborY="-2542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  <dgm:t>
        <a:bodyPr/>
        <a:lstStyle/>
        <a:p>
          <a:endParaRPr lang="en-US"/>
        </a:p>
      </dgm:t>
    </dgm:pt>
    <dgm:pt modelId="{FB6C6F49-CF20-4C46-A6C2-DF3FD1F9FA67}" type="pres">
      <dgm:prSet presAssocID="{552FA57F-6F28-244C-A23C-459A6C287EE4}" presName="ChildComposite" presStyleCnt="0"/>
      <dgm:spPr/>
    </dgm:pt>
    <dgm:pt modelId="{CB9B291C-BBB8-B848-8BBE-845A8613AAC6}" type="pres">
      <dgm:prSet presAssocID="{552FA57F-6F28-244C-A23C-459A6C287EE4}" presName="Child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0D2E6A-54D7-D74A-A537-3877D1267069}" type="pres">
      <dgm:prSet presAssocID="{552FA57F-6F28-244C-A23C-459A6C287EE4}" presName="Parent" presStyleLbl="revTx" presStyleIdx="0" presStyleCnt="3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6892CA-C740-4B4E-B4BB-1E42E190D78A}" type="pres">
      <dgm:prSet presAssocID="{D79D0B32-C236-FB4E-9DDE-B0E33D1D9D61}" presName="sibTrans" presStyleCnt="0"/>
      <dgm:spPr/>
    </dgm:pt>
    <dgm:pt modelId="{D21BAFB9-BCB5-884C-A3FD-504E8A0648ED}" type="pres">
      <dgm:prSet presAssocID="{CB902E51-AFAC-1E4F-AEA8-9A20DB533246}" presName="composite" presStyleCnt="0">
        <dgm:presLayoutVars>
          <dgm:chMax val="1"/>
          <dgm:chPref val="1"/>
        </dgm:presLayoutVars>
      </dgm:prSet>
      <dgm:spPr/>
    </dgm:pt>
    <dgm:pt modelId="{8BC60420-CE17-A440-B431-E0AF08A4C03C}" type="pres">
      <dgm:prSet presAssocID="{CB902E51-AFAC-1E4F-AEA8-9A20DB533246}" presName="Accent" presStyleLbl="trAlignAcc1" presStyleIdx="1" presStyleCnt="3" custLinFactNeighborX="3347" custLinFactNeighborY="-2276">
        <dgm:presLayoutVars>
          <dgm:chMax val="0"/>
          <dgm:chPref val="0"/>
        </dgm:presLayoutVars>
      </dgm:prSet>
      <dgm:spPr/>
    </dgm:pt>
    <dgm:pt modelId="{31FD9228-1C65-9F4A-86BC-0E3E5EDD92D7}" type="pres">
      <dgm:prSet presAssocID="{CB902E51-AFAC-1E4F-AEA8-9A20DB533246}" presName="Image" presStyleLbl="alignImgPlace1" presStyleIdx="1" presStyleCnt="3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  <dgm:t>
        <a:bodyPr/>
        <a:lstStyle/>
        <a:p>
          <a:endParaRPr lang="en-US"/>
        </a:p>
      </dgm:t>
    </dgm:pt>
    <dgm:pt modelId="{87D774F9-5559-5246-91D0-1FB59D76D753}" type="pres">
      <dgm:prSet presAssocID="{CB902E51-AFAC-1E4F-AEA8-9A20DB533246}" presName="ChildComposite" presStyleCnt="0"/>
      <dgm:spPr/>
    </dgm:pt>
    <dgm:pt modelId="{F8F0AF7B-A3E1-5847-9DF4-FE3E2E33CE6E}" type="pres">
      <dgm:prSet presAssocID="{CB902E51-AFAC-1E4F-AEA8-9A20DB533246}" presName="Child" presStyleLbl="node1" presStyleIdx="1" presStyleCnt="3" custLinFactNeighborX="-1152" custLinFactNeighborY="-1285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A9D7E3-5E99-4A49-958C-B558BD96620D}" type="pres">
      <dgm:prSet presAssocID="{CB902E51-AFAC-1E4F-AEA8-9A20DB533246}" presName="Parent" presStyleLbl="revTx" presStyleIdx="1" presStyleCnt="3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66A83C-196B-2B48-A808-BBF80AD6F957}" type="pres">
      <dgm:prSet presAssocID="{939C39E3-B642-3144-ABA1-B9AE697EFB35}" presName="sibTrans" presStyleCnt="0"/>
      <dgm:spPr/>
    </dgm:pt>
    <dgm:pt modelId="{52AABF89-861D-9345-BC72-55AD35420E56}" type="pres">
      <dgm:prSet presAssocID="{D397D78F-F4FF-FD4D-90DD-F9A88728F44D}" presName="composite" presStyleCnt="0">
        <dgm:presLayoutVars>
          <dgm:chMax val="1"/>
          <dgm:chPref val="1"/>
        </dgm:presLayoutVars>
      </dgm:prSet>
      <dgm:spPr/>
    </dgm:pt>
    <dgm:pt modelId="{C5CAB856-E91D-D549-B65E-F77C42668240}" type="pres">
      <dgm:prSet presAssocID="{D397D78F-F4FF-FD4D-90DD-F9A88728F44D}" presName="Accent" presStyleLbl="trAlignAcc1" presStyleIdx="2" presStyleCnt="3">
        <dgm:presLayoutVars>
          <dgm:chMax val="0"/>
          <dgm:chPref val="0"/>
        </dgm:presLayoutVars>
      </dgm:prSet>
      <dgm:spPr/>
    </dgm:pt>
    <dgm:pt modelId="{01FE6999-69CC-6A43-BA0E-4B94A5546FDC}" type="pres">
      <dgm:prSet presAssocID="{D397D78F-F4FF-FD4D-90DD-F9A88728F44D}" presName="Image" presStyleLbl="alignImgPlace1" presStyleIdx="2" presStyleCnt="3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</dgm:pt>
    <dgm:pt modelId="{45CB6D5B-002F-254B-A91F-991582C6DAF8}" type="pres">
      <dgm:prSet presAssocID="{D397D78F-F4FF-FD4D-90DD-F9A88728F44D}" presName="ChildComposite" presStyleCnt="0"/>
      <dgm:spPr/>
    </dgm:pt>
    <dgm:pt modelId="{8F9519EB-F38F-994D-B21C-5D8EAA055F6E}" type="pres">
      <dgm:prSet presAssocID="{D397D78F-F4FF-FD4D-90DD-F9A88728F44D}" presName="Child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BD3995-AD2E-C544-916E-57A3D9BF5232}" type="pres">
      <dgm:prSet presAssocID="{D397D78F-F4FF-FD4D-90DD-F9A88728F44D}" presName="Parent" presStyleLbl="revTx" presStyleIdx="2" presStyleCnt="3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3515852-701F-3C46-B460-F0F728C9F17F}" srcId="{E161EB22-012E-5D4C-9C61-6C64CB2EDB20}" destId="{CB902E51-AFAC-1E4F-AEA8-9A20DB533246}" srcOrd="1" destOrd="0" parTransId="{3F40D515-BC9D-104C-A4A5-67A1A31B080B}" sibTransId="{939C39E3-B642-3144-ABA1-B9AE697EFB35}"/>
    <dgm:cxn modelId="{05FA96FC-67C8-E14C-BB26-FD08D72095F2}" type="presOf" srcId="{25072EFA-D904-7D4F-8BC8-6751613D45DF}" destId="{8F9519EB-F38F-994D-B21C-5D8EAA055F6E}" srcOrd="0" destOrd="0" presId="urn:microsoft.com/office/officeart/2008/layout/CaptionedPictures"/>
    <dgm:cxn modelId="{D9B00DFB-6112-924A-886C-4C57B73A6672}" srcId="{552FA57F-6F28-244C-A23C-459A6C287EE4}" destId="{E860CBE0-C123-414E-9676-C9C43A14CC6B}" srcOrd="0" destOrd="0" parTransId="{8B733B3D-F52D-284B-B96E-D223C535D713}" sibTransId="{E0B366A1-833E-BB4F-9971-03A6177E17B1}"/>
    <dgm:cxn modelId="{EFAEEB0F-92BF-2B45-85B0-FF3201A21C5C}" srcId="{E161EB22-012E-5D4C-9C61-6C64CB2EDB20}" destId="{D397D78F-F4FF-FD4D-90DD-F9A88728F44D}" srcOrd="2" destOrd="0" parTransId="{F60F1C7A-E91E-6B47-A7AB-335BC7C0B8E7}" sibTransId="{91968497-0967-A54C-8C18-39E72DEC3566}"/>
    <dgm:cxn modelId="{0334784D-CC36-004E-899D-2810941F8CDB}" type="presOf" srcId="{E860CBE0-C123-414E-9676-C9C43A14CC6B}" destId="{CB9B291C-BBB8-B848-8BBE-845A8613AAC6}" srcOrd="0" destOrd="0" presId="urn:microsoft.com/office/officeart/2008/layout/CaptionedPictures"/>
    <dgm:cxn modelId="{D19C4F61-322A-BB43-AACC-8BDE50745CAF}" type="presOf" srcId="{CB902E51-AFAC-1E4F-AEA8-9A20DB533246}" destId="{70A9D7E3-5E99-4A49-958C-B558BD96620D}" srcOrd="0" destOrd="0" presId="urn:microsoft.com/office/officeart/2008/layout/CaptionedPictures"/>
    <dgm:cxn modelId="{32DB9AE4-0AE1-0943-870B-1BE966694653}" type="presOf" srcId="{E161EB22-012E-5D4C-9C61-6C64CB2EDB20}" destId="{A22C60CE-C67A-DA42-8870-C36DB941818C}" srcOrd="0" destOrd="0" presId="urn:microsoft.com/office/officeart/2008/layout/CaptionedPictures"/>
    <dgm:cxn modelId="{1FE414C2-1A18-614B-A762-60449813765A}" type="presOf" srcId="{D397D78F-F4FF-FD4D-90DD-F9A88728F44D}" destId="{2DBD3995-AD2E-C544-916E-57A3D9BF5232}" srcOrd="0" destOrd="0" presId="urn:microsoft.com/office/officeart/2008/layout/CaptionedPictures"/>
    <dgm:cxn modelId="{6F12A902-1EED-5040-8795-A80E3BAD6B60}" srcId="{D397D78F-F4FF-FD4D-90DD-F9A88728F44D}" destId="{25072EFA-D904-7D4F-8BC8-6751613D45DF}" srcOrd="0" destOrd="0" parTransId="{CBEF5931-BE68-4248-A3B2-69A3C3AB3AA9}" sibTransId="{109BDB60-B7F9-1A4E-9E00-3D80AF841465}"/>
    <dgm:cxn modelId="{342D8D91-BA5B-7D40-BD62-754C3D942D0D}" type="presOf" srcId="{552FA57F-6F28-244C-A23C-459A6C287EE4}" destId="{0E0D2E6A-54D7-D74A-A537-3877D1267069}" srcOrd="0" destOrd="0" presId="urn:microsoft.com/office/officeart/2008/layout/CaptionedPictures"/>
    <dgm:cxn modelId="{C778E6D5-2274-8C44-8483-9E2F01D6CA58}" srcId="{E161EB22-012E-5D4C-9C61-6C64CB2EDB20}" destId="{552FA57F-6F28-244C-A23C-459A6C287EE4}" srcOrd="0" destOrd="0" parTransId="{9D424179-49DB-474C-A2EC-9F25CB3B5740}" sibTransId="{D79D0B32-C236-FB4E-9DDE-B0E33D1D9D61}"/>
    <dgm:cxn modelId="{451A27CB-25B3-264B-BF75-80454D173BF1}" srcId="{CB902E51-AFAC-1E4F-AEA8-9A20DB533246}" destId="{69889FAD-01EE-BB42-A8DD-6D1A2E8707A5}" srcOrd="0" destOrd="0" parTransId="{337ECADD-1894-D14D-853A-169B8AD037C2}" sibTransId="{58B8B79E-BAA7-4D43-BFB1-22235062F560}"/>
    <dgm:cxn modelId="{393A369E-1AEC-A74C-9175-6C2158C76602}" type="presOf" srcId="{69889FAD-01EE-BB42-A8DD-6D1A2E8707A5}" destId="{F8F0AF7B-A3E1-5847-9DF4-FE3E2E33CE6E}" srcOrd="0" destOrd="0" presId="urn:microsoft.com/office/officeart/2008/layout/CaptionedPictures"/>
    <dgm:cxn modelId="{5F57C000-19AC-F847-A1F6-C19C31A9CA1E}" type="presParOf" srcId="{A22C60CE-C67A-DA42-8870-C36DB941818C}" destId="{F8C88A00-05FF-AD4F-9B5E-C1B114839CD3}" srcOrd="0" destOrd="0" presId="urn:microsoft.com/office/officeart/2008/layout/CaptionedPictures"/>
    <dgm:cxn modelId="{8240D246-5A05-3545-8259-1D72BBEAABF4}" type="presParOf" srcId="{F8C88A00-05FF-AD4F-9B5E-C1B114839CD3}" destId="{9526DC78-376C-B64C-9407-A697C86784B2}" srcOrd="0" destOrd="0" presId="urn:microsoft.com/office/officeart/2008/layout/CaptionedPictures"/>
    <dgm:cxn modelId="{CF41B186-6068-004A-8384-9C9C2E9420A4}" type="presParOf" srcId="{F8C88A00-05FF-AD4F-9B5E-C1B114839CD3}" destId="{18C43032-71A2-3646-A778-ED49F63149B6}" srcOrd="1" destOrd="0" presId="urn:microsoft.com/office/officeart/2008/layout/CaptionedPictures"/>
    <dgm:cxn modelId="{B4930743-76FD-3B4D-B17C-1FC656BC7013}" type="presParOf" srcId="{F8C88A00-05FF-AD4F-9B5E-C1B114839CD3}" destId="{FB6C6F49-CF20-4C46-A6C2-DF3FD1F9FA67}" srcOrd="2" destOrd="0" presId="urn:microsoft.com/office/officeart/2008/layout/CaptionedPictures"/>
    <dgm:cxn modelId="{2C265BB6-1B83-5D4C-9DE7-7CE19BB4A17D}" type="presParOf" srcId="{FB6C6F49-CF20-4C46-A6C2-DF3FD1F9FA67}" destId="{CB9B291C-BBB8-B848-8BBE-845A8613AAC6}" srcOrd="0" destOrd="0" presId="urn:microsoft.com/office/officeart/2008/layout/CaptionedPictures"/>
    <dgm:cxn modelId="{56985862-F899-B648-B99D-C70ED42E9001}" type="presParOf" srcId="{FB6C6F49-CF20-4C46-A6C2-DF3FD1F9FA67}" destId="{0E0D2E6A-54D7-D74A-A537-3877D1267069}" srcOrd="1" destOrd="0" presId="urn:microsoft.com/office/officeart/2008/layout/CaptionedPictures"/>
    <dgm:cxn modelId="{CD944CDE-3126-A248-9D50-4FB496E51DAD}" type="presParOf" srcId="{A22C60CE-C67A-DA42-8870-C36DB941818C}" destId="{BC6892CA-C740-4B4E-B4BB-1E42E190D78A}" srcOrd="1" destOrd="0" presId="urn:microsoft.com/office/officeart/2008/layout/CaptionedPictures"/>
    <dgm:cxn modelId="{99446B3E-EA87-9D4B-9F11-4E47219F16E2}" type="presParOf" srcId="{A22C60CE-C67A-DA42-8870-C36DB941818C}" destId="{D21BAFB9-BCB5-884C-A3FD-504E8A0648ED}" srcOrd="2" destOrd="0" presId="urn:microsoft.com/office/officeart/2008/layout/CaptionedPictures"/>
    <dgm:cxn modelId="{EF50EA3E-5DED-C247-8ED9-C0B2723BF93D}" type="presParOf" srcId="{D21BAFB9-BCB5-884C-A3FD-504E8A0648ED}" destId="{8BC60420-CE17-A440-B431-E0AF08A4C03C}" srcOrd="0" destOrd="0" presId="urn:microsoft.com/office/officeart/2008/layout/CaptionedPictures"/>
    <dgm:cxn modelId="{973D4B31-0C30-BE4A-BD2E-B89D1332F306}" type="presParOf" srcId="{D21BAFB9-BCB5-884C-A3FD-504E8A0648ED}" destId="{31FD9228-1C65-9F4A-86BC-0E3E5EDD92D7}" srcOrd="1" destOrd="0" presId="urn:microsoft.com/office/officeart/2008/layout/CaptionedPictures"/>
    <dgm:cxn modelId="{39BBEB47-D504-F94A-A3CA-6A87AF2EED1A}" type="presParOf" srcId="{D21BAFB9-BCB5-884C-A3FD-504E8A0648ED}" destId="{87D774F9-5559-5246-91D0-1FB59D76D753}" srcOrd="2" destOrd="0" presId="urn:microsoft.com/office/officeart/2008/layout/CaptionedPictures"/>
    <dgm:cxn modelId="{F0C7331A-9066-D042-8CE9-86275C2BAD65}" type="presParOf" srcId="{87D774F9-5559-5246-91D0-1FB59D76D753}" destId="{F8F0AF7B-A3E1-5847-9DF4-FE3E2E33CE6E}" srcOrd="0" destOrd="0" presId="urn:microsoft.com/office/officeart/2008/layout/CaptionedPictures"/>
    <dgm:cxn modelId="{28ABD542-DD0C-C44E-970B-2F539EC481BC}" type="presParOf" srcId="{87D774F9-5559-5246-91D0-1FB59D76D753}" destId="{70A9D7E3-5E99-4A49-958C-B558BD96620D}" srcOrd="1" destOrd="0" presId="urn:microsoft.com/office/officeart/2008/layout/CaptionedPictures"/>
    <dgm:cxn modelId="{C9068864-7ACB-254B-886E-78401FBE5677}" type="presParOf" srcId="{A22C60CE-C67A-DA42-8870-C36DB941818C}" destId="{1F66A83C-196B-2B48-A808-BBF80AD6F957}" srcOrd="3" destOrd="0" presId="urn:microsoft.com/office/officeart/2008/layout/CaptionedPictures"/>
    <dgm:cxn modelId="{86E28A79-E947-F84B-AAC7-43312B088DB1}" type="presParOf" srcId="{A22C60CE-C67A-DA42-8870-C36DB941818C}" destId="{52AABF89-861D-9345-BC72-55AD35420E56}" srcOrd="4" destOrd="0" presId="urn:microsoft.com/office/officeart/2008/layout/CaptionedPictures"/>
    <dgm:cxn modelId="{85908A2F-1DA6-204E-84CB-9AC266AB9642}" type="presParOf" srcId="{52AABF89-861D-9345-BC72-55AD35420E56}" destId="{C5CAB856-E91D-D549-B65E-F77C42668240}" srcOrd="0" destOrd="0" presId="urn:microsoft.com/office/officeart/2008/layout/CaptionedPictures"/>
    <dgm:cxn modelId="{E3F3B7FC-D596-3E4A-A54F-93DA713CAE4E}" type="presParOf" srcId="{52AABF89-861D-9345-BC72-55AD35420E56}" destId="{01FE6999-69CC-6A43-BA0E-4B94A5546FDC}" srcOrd="1" destOrd="0" presId="urn:microsoft.com/office/officeart/2008/layout/CaptionedPictures"/>
    <dgm:cxn modelId="{E1968B52-CA77-B840-887B-850074EBB79E}" type="presParOf" srcId="{52AABF89-861D-9345-BC72-55AD35420E56}" destId="{45CB6D5B-002F-254B-A91F-991582C6DAF8}" srcOrd="2" destOrd="0" presId="urn:microsoft.com/office/officeart/2008/layout/CaptionedPictures"/>
    <dgm:cxn modelId="{3C17557E-74DE-614B-A455-B726952E9CB0}" type="presParOf" srcId="{45CB6D5B-002F-254B-A91F-991582C6DAF8}" destId="{8F9519EB-F38F-994D-B21C-5D8EAA055F6E}" srcOrd="0" destOrd="0" presId="urn:microsoft.com/office/officeart/2008/layout/CaptionedPictures"/>
    <dgm:cxn modelId="{0D82D2F0-A784-A74B-8872-B8A198C5B17A}" type="presParOf" srcId="{45CB6D5B-002F-254B-A91F-991582C6DAF8}" destId="{2DBD3995-AD2E-C544-916E-57A3D9BF5232}" srcOrd="1" destOrd="0" presId="urn:microsoft.com/office/officeart/2008/layout/CaptionedPicture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82CDB8D-6689-6E48-BD60-4978501E16BB}" type="doc">
      <dgm:prSet loTypeId="urn:microsoft.com/office/officeart/2008/layout/CaptionedPicture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1B82425-4978-904C-9EAF-0FC0C13C78AC}">
      <dgm:prSet phldrT="[Text]" phldr="1"/>
      <dgm:spPr/>
      <dgm:t>
        <a:bodyPr/>
        <a:lstStyle/>
        <a:p>
          <a:endParaRPr lang="en-US"/>
        </a:p>
      </dgm:t>
    </dgm:pt>
    <dgm:pt modelId="{0566D0EA-70D0-6D47-A3FF-9E83F69849A4}" type="parTrans" cxnId="{170E478E-1439-A947-BB27-5BA617D404C9}">
      <dgm:prSet/>
      <dgm:spPr/>
      <dgm:t>
        <a:bodyPr/>
        <a:lstStyle/>
        <a:p>
          <a:endParaRPr lang="en-US"/>
        </a:p>
      </dgm:t>
    </dgm:pt>
    <dgm:pt modelId="{CB2EEF80-E933-CA42-8088-89564DE928DA}" type="sibTrans" cxnId="{170E478E-1439-A947-BB27-5BA617D404C9}">
      <dgm:prSet/>
      <dgm:spPr/>
      <dgm:t>
        <a:bodyPr/>
        <a:lstStyle/>
        <a:p>
          <a:endParaRPr lang="en-US"/>
        </a:p>
      </dgm:t>
    </dgm:pt>
    <dgm:pt modelId="{E9DBC3A2-02FC-7B40-BBB9-256AF4030022}">
      <dgm:prSet phldrT="[Text]"/>
      <dgm:spPr/>
      <dgm:t>
        <a:bodyPr/>
        <a:lstStyle/>
        <a:p>
          <a:endParaRPr lang="en-US" dirty="0"/>
        </a:p>
      </dgm:t>
    </dgm:pt>
    <dgm:pt modelId="{8CBF2533-04D7-B941-B3DD-41A0B6DEFF07}" type="parTrans" cxnId="{4D6B779F-AEB4-A549-B2AC-CF224F9BC729}">
      <dgm:prSet/>
      <dgm:spPr/>
      <dgm:t>
        <a:bodyPr/>
        <a:lstStyle/>
        <a:p>
          <a:endParaRPr lang="en-US"/>
        </a:p>
      </dgm:t>
    </dgm:pt>
    <dgm:pt modelId="{727A0216-9BEB-2C48-B6A1-791D022DE0E3}" type="sibTrans" cxnId="{4D6B779F-AEB4-A549-B2AC-CF224F9BC729}">
      <dgm:prSet/>
      <dgm:spPr/>
      <dgm:t>
        <a:bodyPr/>
        <a:lstStyle/>
        <a:p>
          <a:endParaRPr lang="en-US"/>
        </a:p>
      </dgm:t>
    </dgm:pt>
    <dgm:pt modelId="{248E609F-1DBB-794B-9880-A5B73AC68A50}">
      <dgm:prSet phldrT="[Text]"/>
      <dgm:spPr/>
      <dgm:t>
        <a:bodyPr/>
        <a:lstStyle/>
        <a:p>
          <a:endParaRPr lang="en-US"/>
        </a:p>
      </dgm:t>
    </dgm:pt>
    <dgm:pt modelId="{A538DED6-13E1-4F4F-B086-7297BE07806D}" type="parTrans" cxnId="{F7D00D77-1938-FB40-946E-A4EFF494C8AB}">
      <dgm:prSet/>
      <dgm:spPr/>
      <dgm:t>
        <a:bodyPr/>
        <a:lstStyle/>
        <a:p>
          <a:endParaRPr lang="en-US"/>
        </a:p>
      </dgm:t>
    </dgm:pt>
    <dgm:pt modelId="{DBFD42F9-A31B-3F4F-851A-41FE1866F2CD}" type="sibTrans" cxnId="{F7D00D77-1938-FB40-946E-A4EFF494C8AB}">
      <dgm:prSet/>
      <dgm:spPr/>
      <dgm:t>
        <a:bodyPr/>
        <a:lstStyle/>
        <a:p>
          <a:endParaRPr lang="en-US"/>
        </a:p>
      </dgm:t>
    </dgm:pt>
    <dgm:pt modelId="{4BFBE9A4-43F5-EA42-80D2-498AFCC6F799}">
      <dgm:prSet phldrT="[Text]" phldr="1"/>
      <dgm:spPr/>
      <dgm:t>
        <a:bodyPr/>
        <a:lstStyle/>
        <a:p>
          <a:endParaRPr lang="en-US" dirty="0"/>
        </a:p>
      </dgm:t>
    </dgm:pt>
    <dgm:pt modelId="{C32A3209-D1EF-FB46-AAB7-6C6F8DC0E1CB}" type="sibTrans" cxnId="{8FEED447-5B4C-974E-8844-DE40E1AD106C}">
      <dgm:prSet/>
      <dgm:spPr/>
      <dgm:t>
        <a:bodyPr/>
        <a:lstStyle/>
        <a:p>
          <a:endParaRPr lang="en-US"/>
        </a:p>
      </dgm:t>
    </dgm:pt>
    <dgm:pt modelId="{295F9870-B076-DD4C-AE96-FDF67970CE29}" type="parTrans" cxnId="{8FEED447-5B4C-974E-8844-DE40E1AD106C}">
      <dgm:prSet/>
      <dgm:spPr/>
      <dgm:t>
        <a:bodyPr/>
        <a:lstStyle/>
        <a:p>
          <a:endParaRPr lang="en-US"/>
        </a:p>
      </dgm:t>
    </dgm:pt>
    <dgm:pt modelId="{9EAEA537-AF0D-5544-BED3-E96FF106C04E}">
      <dgm:prSet phldrT="[Text]" phldr="1"/>
      <dgm:spPr/>
      <dgm:t>
        <a:bodyPr/>
        <a:lstStyle/>
        <a:p>
          <a:endParaRPr lang="en-US" dirty="0"/>
        </a:p>
      </dgm:t>
    </dgm:pt>
    <dgm:pt modelId="{D4C27A6C-1C83-F646-A2F1-683F57CE9515}" type="sibTrans" cxnId="{291E47CA-FD20-1E4F-90DB-87E8D82F0EBC}">
      <dgm:prSet/>
      <dgm:spPr/>
      <dgm:t>
        <a:bodyPr/>
        <a:lstStyle/>
        <a:p>
          <a:endParaRPr lang="en-US"/>
        </a:p>
      </dgm:t>
    </dgm:pt>
    <dgm:pt modelId="{A5724D7E-A0FB-954B-A1E0-FD1A01F77B75}" type="parTrans" cxnId="{291E47CA-FD20-1E4F-90DB-87E8D82F0EBC}">
      <dgm:prSet/>
      <dgm:spPr/>
      <dgm:t>
        <a:bodyPr/>
        <a:lstStyle/>
        <a:p>
          <a:endParaRPr lang="en-US"/>
        </a:p>
      </dgm:t>
    </dgm:pt>
    <dgm:pt modelId="{BD6A78F6-321D-7841-8122-ECD45B8BD236}" type="pres">
      <dgm:prSet presAssocID="{D82CDB8D-6689-6E48-BD60-4978501E16BB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US"/>
        </a:p>
      </dgm:t>
    </dgm:pt>
    <dgm:pt modelId="{283F0691-E2FD-A94C-801C-548D7BB99C9F}" type="pres">
      <dgm:prSet presAssocID="{B1B82425-4978-904C-9EAF-0FC0C13C78AC}" presName="composite" presStyleCnt="0">
        <dgm:presLayoutVars>
          <dgm:chMax val="1"/>
          <dgm:chPref val="1"/>
        </dgm:presLayoutVars>
      </dgm:prSet>
      <dgm:spPr/>
    </dgm:pt>
    <dgm:pt modelId="{367DB454-D781-6842-A290-E54FD489797C}" type="pres">
      <dgm:prSet presAssocID="{B1B82425-4978-904C-9EAF-0FC0C13C78AC}" presName="Accent" presStyleLbl="trAlignAcc1" presStyleIdx="0" presStyleCnt="5" custScaleY="138488">
        <dgm:presLayoutVars>
          <dgm:chMax val="0"/>
          <dgm:chPref val="0"/>
        </dgm:presLayoutVars>
      </dgm:prSet>
      <dgm:spPr/>
    </dgm:pt>
    <dgm:pt modelId="{0ADFFA96-995E-D245-B1C4-F13CD87240FA}" type="pres">
      <dgm:prSet presAssocID="{B1B82425-4978-904C-9EAF-0FC0C13C78AC}" presName="Image" presStyleLbl="alignImgPlace1" presStyleIdx="0" presStyleCnt="5" custScaleX="125724" custScaleY="246116">
        <dgm:presLayoutVars>
          <dgm:chMax val="0"/>
          <dgm:chPref val="0"/>
        </dgm:presLayoutVars>
      </dgm:prSet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20C676B2-524E-3642-9A2A-2C1490FBEDF7}" type="pres">
      <dgm:prSet presAssocID="{B1B82425-4978-904C-9EAF-0FC0C13C78AC}" presName="ChildComposite" presStyleCnt="0"/>
      <dgm:spPr/>
    </dgm:pt>
    <dgm:pt modelId="{DE11B69A-B189-6B49-A00E-05170D1D0DF0}" type="pres">
      <dgm:prSet presAssocID="{B1B82425-4978-904C-9EAF-0FC0C13C78AC}" presName="Child" presStyleLbl="node1" presStyleIdx="0" presStyleCnt="0" custScaleX="100000" custScaleY="70921" custLinFactX="-90358" custLinFactY="1400000" custLinFactNeighborX="-100000" custLinFactNeighborY="147275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5344CA-1FAE-4B4E-9715-7A7F45AD02AF}" type="pres">
      <dgm:prSet presAssocID="{B1B82425-4978-904C-9EAF-0FC0C13C78AC}" presName="Parent" presStyleLbl="revTx" presStyleIdx="0" presStyleCnt="5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803265-30A2-A341-89DB-B28A9D0346E7}" type="pres">
      <dgm:prSet presAssocID="{CB2EEF80-E933-CA42-8088-89564DE928DA}" presName="sibTrans" presStyleCnt="0"/>
      <dgm:spPr/>
    </dgm:pt>
    <dgm:pt modelId="{ECE337A7-8DD8-3A4C-A283-CECE48331DCD}" type="pres">
      <dgm:prSet presAssocID="{9EAEA537-AF0D-5544-BED3-E96FF106C04E}" presName="composite" presStyleCnt="0">
        <dgm:presLayoutVars>
          <dgm:chMax val="1"/>
          <dgm:chPref val="1"/>
        </dgm:presLayoutVars>
      </dgm:prSet>
      <dgm:spPr/>
    </dgm:pt>
    <dgm:pt modelId="{03B31110-5396-7E4F-B042-1FEBE041F8FC}" type="pres">
      <dgm:prSet presAssocID="{9EAEA537-AF0D-5544-BED3-E96FF106C04E}" presName="Accent" presStyleLbl="trAlignAcc1" presStyleIdx="1" presStyleCnt="5">
        <dgm:presLayoutVars>
          <dgm:chMax val="0"/>
          <dgm:chPref val="0"/>
        </dgm:presLayoutVars>
      </dgm:prSet>
      <dgm:spPr/>
    </dgm:pt>
    <dgm:pt modelId="{1E5E358E-D15C-CB44-A3A8-EB351C75662C}" type="pres">
      <dgm:prSet presAssocID="{9EAEA537-AF0D-5544-BED3-E96FF106C04E}" presName="Image" presStyleLbl="alignImgPlace1" presStyleIdx="1" presStyleCnt="5" custScaleX="152659" custScaleY="242446" custLinFactNeighborX="1282" custLinFactNeighborY="5512">
        <dgm:presLayoutVars>
          <dgm:chMax val="0"/>
          <dgm:chPref val="0"/>
        </dgm:presLayoutVars>
      </dgm:prSet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706810CE-7CAF-DE4E-84DE-E1045FD81F1E}" type="pres">
      <dgm:prSet presAssocID="{9EAEA537-AF0D-5544-BED3-E96FF106C04E}" presName="ChildComposite" presStyleCnt="0"/>
      <dgm:spPr/>
    </dgm:pt>
    <dgm:pt modelId="{D2A3D714-3001-AC44-A84F-B1AE24357A52}" type="pres">
      <dgm:prSet presAssocID="{9EAEA537-AF0D-5544-BED3-E96FF106C04E}" presName="Child" presStyleLbl="node1" presStyleIdx="0" presStyleCnt="0" custLinFactNeighborX="-1364" custLinFactNeighborY="7037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FC4589-7866-F545-8DF1-D222ACBF80D0}" type="pres">
      <dgm:prSet presAssocID="{9EAEA537-AF0D-5544-BED3-E96FF106C04E}" presName="Parent" presStyleLbl="revTx" presStyleIdx="1" presStyleCnt="5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F09703-8062-444B-8D51-A265068A0C29}" type="pres">
      <dgm:prSet presAssocID="{D4C27A6C-1C83-F646-A2F1-683F57CE9515}" presName="sibTrans" presStyleCnt="0"/>
      <dgm:spPr/>
    </dgm:pt>
    <dgm:pt modelId="{A5E90381-19FC-7046-942D-3E13C2A641C8}" type="pres">
      <dgm:prSet presAssocID="{4BFBE9A4-43F5-EA42-80D2-498AFCC6F799}" presName="composite" presStyleCnt="0">
        <dgm:presLayoutVars>
          <dgm:chMax val="1"/>
          <dgm:chPref val="1"/>
        </dgm:presLayoutVars>
      </dgm:prSet>
      <dgm:spPr/>
    </dgm:pt>
    <dgm:pt modelId="{8D406003-F90C-8C43-82DF-D73F9C3CBD8D}" type="pres">
      <dgm:prSet presAssocID="{4BFBE9A4-43F5-EA42-80D2-498AFCC6F799}" presName="Accent" presStyleLbl="trAlignAcc1" presStyleIdx="2" presStyleCnt="5" custLinFactNeighborX="-564" custLinFactNeighborY="-142">
        <dgm:presLayoutVars>
          <dgm:chMax val="0"/>
          <dgm:chPref val="0"/>
        </dgm:presLayoutVars>
      </dgm:prSet>
      <dgm:spPr/>
    </dgm:pt>
    <dgm:pt modelId="{B6B8140A-2CC3-654F-96C1-DE01DA5A2013}" type="pres">
      <dgm:prSet presAssocID="{4BFBE9A4-43F5-EA42-80D2-498AFCC6F799}" presName="Image" presStyleLbl="alignImgPlace1" presStyleIdx="2" presStyleCnt="5" custScaleX="143494" custScaleY="242843">
        <dgm:presLayoutVars>
          <dgm:chMax val="0"/>
          <dgm:chPref val="0"/>
        </dgm:presLayoutVars>
      </dgm:prSet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45EB8B39-D83A-B749-812F-8005C9357713}" type="pres">
      <dgm:prSet presAssocID="{4BFBE9A4-43F5-EA42-80D2-498AFCC6F799}" presName="ChildComposite" presStyleCnt="0"/>
      <dgm:spPr/>
    </dgm:pt>
    <dgm:pt modelId="{ED37242F-72C8-3E4E-BC50-D35DAB9DE53B}" type="pres">
      <dgm:prSet presAssocID="{4BFBE9A4-43F5-EA42-80D2-498AFCC6F799}" presName="Child" presStyleLbl="node1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C129DC-943F-8440-9028-C4C960215B6D}" type="pres">
      <dgm:prSet presAssocID="{4BFBE9A4-43F5-EA42-80D2-498AFCC6F799}" presName="Parent" presStyleLbl="revTx" presStyleIdx="2" presStyleCnt="5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5EAB1C-5F5A-AC4E-80E4-8CAF14E4E885}" type="pres">
      <dgm:prSet presAssocID="{C32A3209-D1EF-FB46-AAB7-6C6F8DC0E1CB}" presName="sibTrans" presStyleCnt="0"/>
      <dgm:spPr/>
    </dgm:pt>
    <dgm:pt modelId="{6E6C37A5-B52F-3440-B133-F2057CD988D7}" type="pres">
      <dgm:prSet presAssocID="{248E609F-1DBB-794B-9880-A5B73AC68A50}" presName="composite" presStyleCnt="0">
        <dgm:presLayoutVars>
          <dgm:chMax val="1"/>
          <dgm:chPref val="1"/>
        </dgm:presLayoutVars>
      </dgm:prSet>
      <dgm:spPr/>
    </dgm:pt>
    <dgm:pt modelId="{C994BC8E-6631-8340-BFAC-F9280407194B}" type="pres">
      <dgm:prSet presAssocID="{248E609F-1DBB-794B-9880-A5B73AC68A50}" presName="Accent" presStyleLbl="trAlignAcc1" presStyleIdx="3" presStyleCnt="5">
        <dgm:presLayoutVars>
          <dgm:chMax val="0"/>
          <dgm:chPref val="0"/>
        </dgm:presLayoutVars>
      </dgm:prSet>
      <dgm:spPr/>
    </dgm:pt>
    <dgm:pt modelId="{69FF3C17-0D23-D344-B0D6-A49F785F428D}" type="pres">
      <dgm:prSet presAssocID="{248E609F-1DBB-794B-9880-A5B73AC68A50}" presName="Image" presStyleLbl="alignImgPlace1" presStyleIdx="3" presStyleCnt="5" custScaleX="154415" custScaleY="242843">
        <dgm:presLayoutVars>
          <dgm:chMax val="0"/>
          <dgm:chPref val="0"/>
        </dgm:presLayoutVars>
      </dgm:prSet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  <dgm:pt modelId="{48F826EC-39C2-FF44-8A3E-F4FCCCF5E10B}" type="pres">
      <dgm:prSet presAssocID="{248E609F-1DBB-794B-9880-A5B73AC68A50}" presName="ChildComposite" presStyleCnt="0"/>
      <dgm:spPr/>
    </dgm:pt>
    <dgm:pt modelId="{5A49BB3D-70DA-D048-82AA-B626D9D83FEE}" type="pres">
      <dgm:prSet presAssocID="{248E609F-1DBB-794B-9880-A5B73AC68A50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E289B0E0-E256-094D-968A-3C4DA3244065}" type="pres">
      <dgm:prSet presAssocID="{248E609F-1DBB-794B-9880-A5B73AC68A50}" presName="Parent" presStyleLbl="revTx" presStyleIdx="3" presStyleCnt="5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B7559F-9C40-8B48-BB0A-99CCE9DE1E74}" type="pres">
      <dgm:prSet presAssocID="{DBFD42F9-A31B-3F4F-851A-41FE1866F2CD}" presName="sibTrans" presStyleCnt="0"/>
      <dgm:spPr/>
    </dgm:pt>
    <dgm:pt modelId="{338BEDFB-C05F-4E49-A341-4356E77785B0}" type="pres">
      <dgm:prSet presAssocID="{E9DBC3A2-02FC-7B40-BBB9-256AF4030022}" presName="composite" presStyleCnt="0">
        <dgm:presLayoutVars>
          <dgm:chMax val="1"/>
          <dgm:chPref val="1"/>
        </dgm:presLayoutVars>
      </dgm:prSet>
      <dgm:spPr/>
    </dgm:pt>
    <dgm:pt modelId="{B31450AF-2FB4-D44A-BD37-2A893AC761EC}" type="pres">
      <dgm:prSet presAssocID="{E9DBC3A2-02FC-7B40-BBB9-256AF4030022}" presName="Accent" presStyleLbl="trAlignAcc1" presStyleIdx="4" presStyleCnt="5">
        <dgm:presLayoutVars>
          <dgm:chMax val="0"/>
          <dgm:chPref val="0"/>
        </dgm:presLayoutVars>
      </dgm:prSet>
      <dgm:spPr/>
    </dgm:pt>
    <dgm:pt modelId="{4F83631C-9FF2-F34F-8297-FEF2C24A1B8D}" type="pres">
      <dgm:prSet presAssocID="{E9DBC3A2-02FC-7B40-BBB9-256AF4030022}" presName="Image" presStyleLbl="alignImgPlace1" presStyleIdx="4" presStyleCnt="5" custScaleX="130245" custScaleY="227176" custLinFactNeighborX="1054" custLinFactNeighborY="0">
        <dgm:presLayoutVars>
          <dgm:chMax val="0"/>
          <dgm:chPref val="0"/>
        </dgm:presLayoutVars>
      </dgm:prSet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</dgm:pt>
    <dgm:pt modelId="{660E4A4C-F5A8-684D-85E3-6A2AB13DAC8D}" type="pres">
      <dgm:prSet presAssocID="{E9DBC3A2-02FC-7B40-BBB9-256AF4030022}" presName="ChildComposite" presStyleCnt="0"/>
      <dgm:spPr/>
    </dgm:pt>
    <dgm:pt modelId="{2699F2D1-263C-6B43-81AF-155B00EA220E}" type="pres">
      <dgm:prSet presAssocID="{E9DBC3A2-02FC-7B40-BBB9-256AF4030022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6825D016-E26E-D842-9D66-C21596737433}" type="pres">
      <dgm:prSet presAssocID="{E9DBC3A2-02FC-7B40-BBB9-256AF4030022}" presName="Parent" presStyleLbl="revTx" presStyleIdx="4" presStyleCnt="5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59C60A0-E21E-BC40-9657-1AFB1B6E277E}" type="presOf" srcId="{D82CDB8D-6689-6E48-BD60-4978501E16BB}" destId="{BD6A78F6-321D-7841-8122-ECD45B8BD236}" srcOrd="0" destOrd="0" presId="urn:microsoft.com/office/officeart/2008/layout/CaptionedPictures"/>
    <dgm:cxn modelId="{8FEED447-5B4C-974E-8844-DE40E1AD106C}" srcId="{D82CDB8D-6689-6E48-BD60-4978501E16BB}" destId="{4BFBE9A4-43F5-EA42-80D2-498AFCC6F799}" srcOrd="2" destOrd="0" parTransId="{295F9870-B076-DD4C-AE96-FDF67970CE29}" sibTransId="{C32A3209-D1EF-FB46-AAB7-6C6F8DC0E1CB}"/>
    <dgm:cxn modelId="{C150CABB-7B93-9A4C-B28E-F2A44D9FA05E}" type="presOf" srcId="{248E609F-1DBB-794B-9880-A5B73AC68A50}" destId="{E289B0E0-E256-094D-968A-3C4DA3244065}" srcOrd="0" destOrd="0" presId="urn:microsoft.com/office/officeart/2008/layout/CaptionedPictures"/>
    <dgm:cxn modelId="{F7D00D77-1938-FB40-946E-A4EFF494C8AB}" srcId="{D82CDB8D-6689-6E48-BD60-4978501E16BB}" destId="{248E609F-1DBB-794B-9880-A5B73AC68A50}" srcOrd="3" destOrd="0" parTransId="{A538DED6-13E1-4F4F-B086-7297BE07806D}" sibTransId="{DBFD42F9-A31B-3F4F-851A-41FE1866F2CD}"/>
    <dgm:cxn modelId="{6314AB70-094F-B54C-B725-E4B692B1290A}" type="presOf" srcId="{B1B82425-4978-904C-9EAF-0FC0C13C78AC}" destId="{4D5344CA-1FAE-4B4E-9715-7A7F45AD02AF}" srcOrd="0" destOrd="0" presId="urn:microsoft.com/office/officeart/2008/layout/CaptionedPictures"/>
    <dgm:cxn modelId="{29F846CF-32BD-B147-B824-4ED1E9FED965}" type="presOf" srcId="{E9DBC3A2-02FC-7B40-BBB9-256AF4030022}" destId="{6825D016-E26E-D842-9D66-C21596737433}" srcOrd="0" destOrd="0" presId="urn:microsoft.com/office/officeart/2008/layout/CaptionedPictures"/>
    <dgm:cxn modelId="{291E47CA-FD20-1E4F-90DB-87E8D82F0EBC}" srcId="{D82CDB8D-6689-6E48-BD60-4978501E16BB}" destId="{9EAEA537-AF0D-5544-BED3-E96FF106C04E}" srcOrd="1" destOrd="0" parTransId="{A5724D7E-A0FB-954B-A1E0-FD1A01F77B75}" sibTransId="{D4C27A6C-1C83-F646-A2F1-683F57CE9515}"/>
    <dgm:cxn modelId="{2D516D0A-F72F-D148-87FA-A52F219D338D}" type="presOf" srcId="{9EAEA537-AF0D-5544-BED3-E96FF106C04E}" destId="{99FC4589-7866-F545-8DF1-D222ACBF80D0}" srcOrd="0" destOrd="0" presId="urn:microsoft.com/office/officeart/2008/layout/CaptionedPictures"/>
    <dgm:cxn modelId="{5AA15E16-D025-2F48-9A76-C41C1BA49EC4}" type="presOf" srcId="{4BFBE9A4-43F5-EA42-80D2-498AFCC6F799}" destId="{9BC129DC-943F-8440-9028-C4C960215B6D}" srcOrd="0" destOrd="0" presId="urn:microsoft.com/office/officeart/2008/layout/CaptionedPictures"/>
    <dgm:cxn modelId="{170E478E-1439-A947-BB27-5BA617D404C9}" srcId="{D82CDB8D-6689-6E48-BD60-4978501E16BB}" destId="{B1B82425-4978-904C-9EAF-0FC0C13C78AC}" srcOrd="0" destOrd="0" parTransId="{0566D0EA-70D0-6D47-A3FF-9E83F69849A4}" sibTransId="{CB2EEF80-E933-CA42-8088-89564DE928DA}"/>
    <dgm:cxn modelId="{4D6B779F-AEB4-A549-B2AC-CF224F9BC729}" srcId="{D82CDB8D-6689-6E48-BD60-4978501E16BB}" destId="{E9DBC3A2-02FC-7B40-BBB9-256AF4030022}" srcOrd="4" destOrd="0" parTransId="{8CBF2533-04D7-B941-B3DD-41A0B6DEFF07}" sibTransId="{727A0216-9BEB-2C48-B6A1-791D022DE0E3}"/>
    <dgm:cxn modelId="{2F5B7C21-C5BD-B549-91C1-3370A869DAC0}" type="presParOf" srcId="{BD6A78F6-321D-7841-8122-ECD45B8BD236}" destId="{283F0691-E2FD-A94C-801C-548D7BB99C9F}" srcOrd="0" destOrd="0" presId="urn:microsoft.com/office/officeart/2008/layout/CaptionedPictures"/>
    <dgm:cxn modelId="{7645125F-0B9C-9848-BBE4-D640D42ED3B6}" type="presParOf" srcId="{283F0691-E2FD-A94C-801C-548D7BB99C9F}" destId="{367DB454-D781-6842-A290-E54FD489797C}" srcOrd="0" destOrd="0" presId="urn:microsoft.com/office/officeart/2008/layout/CaptionedPictures"/>
    <dgm:cxn modelId="{5C72D38A-1906-6F46-9CBB-EB9F368448F4}" type="presParOf" srcId="{283F0691-E2FD-A94C-801C-548D7BB99C9F}" destId="{0ADFFA96-995E-D245-B1C4-F13CD87240FA}" srcOrd="1" destOrd="0" presId="urn:microsoft.com/office/officeart/2008/layout/CaptionedPictures"/>
    <dgm:cxn modelId="{A2A46F6B-1C79-044E-918B-6053ED764A21}" type="presParOf" srcId="{283F0691-E2FD-A94C-801C-548D7BB99C9F}" destId="{20C676B2-524E-3642-9A2A-2C1490FBEDF7}" srcOrd="2" destOrd="0" presId="urn:microsoft.com/office/officeart/2008/layout/CaptionedPictures"/>
    <dgm:cxn modelId="{016A90FB-174F-1945-BAE7-DC4A23157502}" type="presParOf" srcId="{20C676B2-524E-3642-9A2A-2C1490FBEDF7}" destId="{DE11B69A-B189-6B49-A00E-05170D1D0DF0}" srcOrd="0" destOrd="0" presId="urn:microsoft.com/office/officeart/2008/layout/CaptionedPictures"/>
    <dgm:cxn modelId="{B4557D13-1BA9-4243-8A3C-23FB9F0A9EB1}" type="presParOf" srcId="{20C676B2-524E-3642-9A2A-2C1490FBEDF7}" destId="{4D5344CA-1FAE-4B4E-9715-7A7F45AD02AF}" srcOrd="1" destOrd="0" presId="urn:microsoft.com/office/officeart/2008/layout/CaptionedPictures"/>
    <dgm:cxn modelId="{B8C06C5C-8F91-E744-9B57-14E2A07892EF}" type="presParOf" srcId="{BD6A78F6-321D-7841-8122-ECD45B8BD236}" destId="{9B803265-30A2-A341-89DB-B28A9D0346E7}" srcOrd="1" destOrd="0" presId="urn:microsoft.com/office/officeart/2008/layout/CaptionedPictures"/>
    <dgm:cxn modelId="{D984ACD0-DA6F-4641-9721-84C9D3A02385}" type="presParOf" srcId="{BD6A78F6-321D-7841-8122-ECD45B8BD236}" destId="{ECE337A7-8DD8-3A4C-A283-CECE48331DCD}" srcOrd="2" destOrd="0" presId="urn:microsoft.com/office/officeart/2008/layout/CaptionedPictures"/>
    <dgm:cxn modelId="{AF960541-0A5B-F14D-BDCF-2BC341EF46D2}" type="presParOf" srcId="{ECE337A7-8DD8-3A4C-A283-CECE48331DCD}" destId="{03B31110-5396-7E4F-B042-1FEBE041F8FC}" srcOrd="0" destOrd="0" presId="urn:microsoft.com/office/officeart/2008/layout/CaptionedPictures"/>
    <dgm:cxn modelId="{CC0150AF-C05F-D240-B3BA-45047015794E}" type="presParOf" srcId="{ECE337A7-8DD8-3A4C-A283-CECE48331DCD}" destId="{1E5E358E-D15C-CB44-A3A8-EB351C75662C}" srcOrd="1" destOrd="0" presId="urn:microsoft.com/office/officeart/2008/layout/CaptionedPictures"/>
    <dgm:cxn modelId="{2DCD3169-2797-684F-A4C4-5F1494087D11}" type="presParOf" srcId="{ECE337A7-8DD8-3A4C-A283-CECE48331DCD}" destId="{706810CE-7CAF-DE4E-84DE-E1045FD81F1E}" srcOrd="2" destOrd="0" presId="urn:microsoft.com/office/officeart/2008/layout/CaptionedPictures"/>
    <dgm:cxn modelId="{425FFAE6-A597-BE43-BD14-314A5FC2278B}" type="presParOf" srcId="{706810CE-7CAF-DE4E-84DE-E1045FD81F1E}" destId="{D2A3D714-3001-AC44-A84F-B1AE24357A52}" srcOrd="0" destOrd="0" presId="urn:microsoft.com/office/officeart/2008/layout/CaptionedPictures"/>
    <dgm:cxn modelId="{C40ED466-1243-4045-B628-4A8C64F45804}" type="presParOf" srcId="{706810CE-7CAF-DE4E-84DE-E1045FD81F1E}" destId="{99FC4589-7866-F545-8DF1-D222ACBF80D0}" srcOrd="1" destOrd="0" presId="urn:microsoft.com/office/officeart/2008/layout/CaptionedPictures"/>
    <dgm:cxn modelId="{3EFB51B1-7B67-2748-A7C7-A62153EDA52C}" type="presParOf" srcId="{BD6A78F6-321D-7841-8122-ECD45B8BD236}" destId="{40F09703-8062-444B-8D51-A265068A0C29}" srcOrd="3" destOrd="0" presId="urn:microsoft.com/office/officeart/2008/layout/CaptionedPictures"/>
    <dgm:cxn modelId="{42AF84C7-04FA-8D47-8CAE-D2EC63DBF2E5}" type="presParOf" srcId="{BD6A78F6-321D-7841-8122-ECD45B8BD236}" destId="{A5E90381-19FC-7046-942D-3E13C2A641C8}" srcOrd="4" destOrd="0" presId="urn:microsoft.com/office/officeart/2008/layout/CaptionedPictures"/>
    <dgm:cxn modelId="{488DE9B0-B930-1D45-894B-10E0B15E3F2C}" type="presParOf" srcId="{A5E90381-19FC-7046-942D-3E13C2A641C8}" destId="{8D406003-F90C-8C43-82DF-D73F9C3CBD8D}" srcOrd="0" destOrd="0" presId="urn:microsoft.com/office/officeart/2008/layout/CaptionedPictures"/>
    <dgm:cxn modelId="{6C62EFC2-2799-4C4F-80EE-32775C24C2C6}" type="presParOf" srcId="{A5E90381-19FC-7046-942D-3E13C2A641C8}" destId="{B6B8140A-2CC3-654F-96C1-DE01DA5A2013}" srcOrd="1" destOrd="0" presId="urn:microsoft.com/office/officeart/2008/layout/CaptionedPictures"/>
    <dgm:cxn modelId="{D03D4296-8CD4-234E-B213-8016409A7F75}" type="presParOf" srcId="{A5E90381-19FC-7046-942D-3E13C2A641C8}" destId="{45EB8B39-D83A-B749-812F-8005C9357713}" srcOrd="2" destOrd="0" presId="urn:microsoft.com/office/officeart/2008/layout/CaptionedPictures"/>
    <dgm:cxn modelId="{24EEC8D7-5A1C-4149-AE9F-76252DE1D0C8}" type="presParOf" srcId="{45EB8B39-D83A-B749-812F-8005C9357713}" destId="{ED37242F-72C8-3E4E-BC50-D35DAB9DE53B}" srcOrd="0" destOrd="0" presId="urn:microsoft.com/office/officeart/2008/layout/CaptionedPictures"/>
    <dgm:cxn modelId="{9D85DED5-67BA-7D40-A65C-50AD3904E765}" type="presParOf" srcId="{45EB8B39-D83A-B749-812F-8005C9357713}" destId="{9BC129DC-943F-8440-9028-C4C960215B6D}" srcOrd="1" destOrd="0" presId="urn:microsoft.com/office/officeart/2008/layout/CaptionedPictures"/>
    <dgm:cxn modelId="{0D401034-F985-5D47-8287-966C935E221E}" type="presParOf" srcId="{BD6A78F6-321D-7841-8122-ECD45B8BD236}" destId="{EA5EAB1C-5F5A-AC4E-80E4-8CAF14E4E885}" srcOrd="5" destOrd="0" presId="urn:microsoft.com/office/officeart/2008/layout/CaptionedPictures"/>
    <dgm:cxn modelId="{71B36000-3905-F847-A899-75C08869B0FD}" type="presParOf" srcId="{BD6A78F6-321D-7841-8122-ECD45B8BD236}" destId="{6E6C37A5-B52F-3440-B133-F2057CD988D7}" srcOrd="6" destOrd="0" presId="urn:microsoft.com/office/officeart/2008/layout/CaptionedPictures"/>
    <dgm:cxn modelId="{34FD78FE-1076-704C-9970-9ED1E736FB99}" type="presParOf" srcId="{6E6C37A5-B52F-3440-B133-F2057CD988D7}" destId="{C994BC8E-6631-8340-BFAC-F9280407194B}" srcOrd="0" destOrd="0" presId="urn:microsoft.com/office/officeart/2008/layout/CaptionedPictures"/>
    <dgm:cxn modelId="{E71A4511-F20E-8441-9DEE-42A7D2F0D822}" type="presParOf" srcId="{6E6C37A5-B52F-3440-B133-F2057CD988D7}" destId="{69FF3C17-0D23-D344-B0D6-A49F785F428D}" srcOrd="1" destOrd="0" presId="urn:microsoft.com/office/officeart/2008/layout/CaptionedPictures"/>
    <dgm:cxn modelId="{CDD5EDB6-57E7-054B-96DD-0FFC8B61BA88}" type="presParOf" srcId="{6E6C37A5-B52F-3440-B133-F2057CD988D7}" destId="{48F826EC-39C2-FF44-8A3E-F4FCCCF5E10B}" srcOrd="2" destOrd="0" presId="urn:microsoft.com/office/officeart/2008/layout/CaptionedPictures"/>
    <dgm:cxn modelId="{F51EC3BC-6A3B-4243-89B9-2DA3B69B5729}" type="presParOf" srcId="{48F826EC-39C2-FF44-8A3E-F4FCCCF5E10B}" destId="{5A49BB3D-70DA-D048-82AA-B626D9D83FEE}" srcOrd="0" destOrd="0" presId="urn:microsoft.com/office/officeart/2008/layout/CaptionedPictures"/>
    <dgm:cxn modelId="{A292B9B1-8967-E44F-984C-8631730A35D1}" type="presParOf" srcId="{48F826EC-39C2-FF44-8A3E-F4FCCCF5E10B}" destId="{E289B0E0-E256-094D-968A-3C4DA3244065}" srcOrd="1" destOrd="0" presId="urn:microsoft.com/office/officeart/2008/layout/CaptionedPictures"/>
    <dgm:cxn modelId="{595A40DC-242D-FB43-BD7A-FA7709185EDB}" type="presParOf" srcId="{BD6A78F6-321D-7841-8122-ECD45B8BD236}" destId="{66B7559F-9C40-8B48-BB0A-99CCE9DE1E74}" srcOrd="7" destOrd="0" presId="urn:microsoft.com/office/officeart/2008/layout/CaptionedPictures"/>
    <dgm:cxn modelId="{7D04AD22-FA2B-194B-815C-509E44426EAB}" type="presParOf" srcId="{BD6A78F6-321D-7841-8122-ECD45B8BD236}" destId="{338BEDFB-C05F-4E49-A341-4356E77785B0}" srcOrd="8" destOrd="0" presId="urn:microsoft.com/office/officeart/2008/layout/CaptionedPictures"/>
    <dgm:cxn modelId="{7527CF8F-6299-E24C-ADAA-8534D6C88AAD}" type="presParOf" srcId="{338BEDFB-C05F-4E49-A341-4356E77785B0}" destId="{B31450AF-2FB4-D44A-BD37-2A893AC761EC}" srcOrd="0" destOrd="0" presId="urn:microsoft.com/office/officeart/2008/layout/CaptionedPictures"/>
    <dgm:cxn modelId="{C9AED9E1-A4B5-954C-93A6-6D155047D425}" type="presParOf" srcId="{338BEDFB-C05F-4E49-A341-4356E77785B0}" destId="{4F83631C-9FF2-F34F-8297-FEF2C24A1B8D}" srcOrd="1" destOrd="0" presId="urn:microsoft.com/office/officeart/2008/layout/CaptionedPictures"/>
    <dgm:cxn modelId="{6A9C5EFA-0887-704C-B3BC-2696C03009D2}" type="presParOf" srcId="{338BEDFB-C05F-4E49-A341-4356E77785B0}" destId="{660E4A4C-F5A8-684D-85E3-6A2AB13DAC8D}" srcOrd="2" destOrd="0" presId="urn:microsoft.com/office/officeart/2008/layout/CaptionedPictures"/>
    <dgm:cxn modelId="{9F13E925-8C13-F44D-985C-3D68D0DA5100}" type="presParOf" srcId="{660E4A4C-F5A8-684D-85E3-6A2AB13DAC8D}" destId="{2699F2D1-263C-6B43-81AF-155B00EA220E}" srcOrd="0" destOrd="0" presId="urn:microsoft.com/office/officeart/2008/layout/CaptionedPictures"/>
    <dgm:cxn modelId="{A7DAB504-243D-4048-80F4-59780A14AAAC}" type="presParOf" srcId="{660E4A4C-F5A8-684D-85E3-6A2AB13DAC8D}" destId="{6825D016-E26E-D842-9D66-C21596737433}" srcOrd="1" destOrd="0" presId="urn:microsoft.com/office/officeart/2008/layout/CaptionedPicture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26DC78-376C-B64C-9407-A697C86784B2}">
      <dsp:nvSpPr>
        <dsp:cNvPr id="0" name=""/>
        <dsp:cNvSpPr/>
      </dsp:nvSpPr>
      <dsp:spPr>
        <a:xfrm>
          <a:off x="2884" y="162346"/>
          <a:ext cx="2098911" cy="2469307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C43032-71A2-3646-A778-ED49F63149B6}">
      <dsp:nvSpPr>
        <dsp:cNvPr id="0" name=""/>
        <dsp:cNvSpPr/>
      </dsp:nvSpPr>
      <dsp:spPr>
        <a:xfrm>
          <a:off x="122224" y="220318"/>
          <a:ext cx="1889020" cy="160504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B9B291C-BBB8-B848-8BBE-845A8613AAC6}">
      <dsp:nvSpPr>
        <dsp:cNvPr id="0" name=""/>
        <dsp:cNvSpPr/>
      </dsp:nvSpPr>
      <dsp:spPr>
        <a:xfrm>
          <a:off x="107829" y="2113119"/>
          <a:ext cx="1889020" cy="41976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 dirty="0">
            <a:latin typeface="DFPBiaoKaiW5-ZhuIn"/>
            <a:ea typeface="DFPBiaoKaiW5-ZhuIn"/>
            <a:cs typeface="DFPBiaoKaiW5-ZhuIn"/>
          </a:endParaRPr>
        </a:p>
      </dsp:txBody>
      <dsp:txXfrm>
        <a:off x="107829" y="2113119"/>
        <a:ext cx="1889020" cy="419762"/>
      </dsp:txXfrm>
    </dsp:sp>
    <dsp:sp modelId="{0E0D2E6A-54D7-D74A-A537-3877D1267069}">
      <dsp:nvSpPr>
        <dsp:cNvPr id="0" name=""/>
        <dsp:cNvSpPr/>
      </dsp:nvSpPr>
      <dsp:spPr>
        <a:xfrm>
          <a:off x="107829" y="1866168"/>
          <a:ext cx="1889020" cy="2469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107829" y="1866168"/>
        <a:ext cx="1889020" cy="246950"/>
      </dsp:txXfrm>
    </dsp:sp>
    <dsp:sp modelId="{8BC60420-CE17-A440-B431-E0AF08A4C03C}">
      <dsp:nvSpPr>
        <dsp:cNvPr id="0" name=""/>
        <dsp:cNvSpPr/>
      </dsp:nvSpPr>
      <dsp:spPr>
        <a:xfrm>
          <a:off x="2848649" y="106145"/>
          <a:ext cx="2098911" cy="2469307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FD9228-1C65-9F4A-86BC-0E3E5EDD92D7}">
      <dsp:nvSpPr>
        <dsp:cNvPr id="0" name=""/>
        <dsp:cNvSpPr/>
      </dsp:nvSpPr>
      <dsp:spPr>
        <a:xfrm>
          <a:off x="2883344" y="261119"/>
          <a:ext cx="1889020" cy="1605049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8F0AF7B-A3E1-5847-9DF4-FE3E2E33CE6E}">
      <dsp:nvSpPr>
        <dsp:cNvPr id="0" name=""/>
        <dsp:cNvSpPr/>
      </dsp:nvSpPr>
      <dsp:spPr>
        <a:xfrm>
          <a:off x="2861582" y="2059146"/>
          <a:ext cx="1889020" cy="41976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zh-TW" sz="1900" kern="1200" dirty="0" smtClean="0">
            <a:latin typeface="DFPBiaoKaiW5-ZhuIn"/>
            <a:ea typeface="DFPBiaoKaiW5-ZhuIn"/>
            <a:cs typeface="DFPBiaoKaiW5-ZhuIn"/>
          </a:endParaRPr>
        </a:p>
      </dsp:txBody>
      <dsp:txXfrm>
        <a:off x="2861582" y="2059146"/>
        <a:ext cx="1889020" cy="419762"/>
      </dsp:txXfrm>
    </dsp:sp>
    <dsp:sp modelId="{70A9D7E3-5E99-4A49-958C-B558BD96620D}">
      <dsp:nvSpPr>
        <dsp:cNvPr id="0" name=""/>
        <dsp:cNvSpPr/>
      </dsp:nvSpPr>
      <dsp:spPr>
        <a:xfrm>
          <a:off x="2883344" y="1866168"/>
          <a:ext cx="1889020" cy="2469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2883344" y="1866168"/>
        <a:ext cx="1889020" cy="246950"/>
      </dsp:txXfrm>
    </dsp:sp>
    <dsp:sp modelId="{C5CAB856-E91D-D549-B65E-F77C42668240}">
      <dsp:nvSpPr>
        <dsp:cNvPr id="0" name=""/>
        <dsp:cNvSpPr/>
      </dsp:nvSpPr>
      <dsp:spPr>
        <a:xfrm>
          <a:off x="5553913" y="162346"/>
          <a:ext cx="2098911" cy="2469307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FE6999-69CC-6A43-BA0E-4B94A5546FDC}">
      <dsp:nvSpPr>
        <dsp:cNvPr id="0" name=""/>
        <dsp:cNvSpPr/>
      </dsp:nvSpPr>
      <dsp:spPr>
        <a:xfrm>
          <a:off x="5658858" y="261119"/>
          <a:ext cx="1889020" cy="160504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F9519EB-F38F-994D-B21C-5D8EAA055F6E}">
      <dsp:nvSpPr>
        <dsp:cNvPr id="0" name=""/>
        <dsp:cNvSpPr/>
      </dsp:nvSpPr>
      <dsp:spPr>
        <a:xfrm>
          <a:off x="5658858" y="2113119"/>
          <a:ext cx="1889020" cy="41976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 dirty="0">
            <a:latin typeface="DFPBiaoKaiW5-ZhuIn"/>
            <a:ea typeface="DFPBiaoKaiW5-ZhuIn"/>
            <a:cs typeface="DFPBiaoKaiW5-ZhuIn"/>
          </a:endParaRPr>
        </a:p>
      </dsp:txBody>
      <dsp:txXfrm>
        <a:off x="5658858" y="2113119"/>
        <a:ext cx="1889020" cy="419762"/>
      </dsp:txXfrm>
    </dsp:sp>
    <dsp:sp modelId="{2DBD3995-AD2E-C544-916E-57A3D9BF5232}">
      <dsp:nvSpPr>
        <dsp:cNvPr id="0" name=""/>
        <dsp:cNvSpPr/>
      </dsp:nvSpPr>
      <dsp:spPr>
        <a:xfrm>
          <a:off x="5658858" y="1866168"/>
          <a:ext cx="1889020" cy="2469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5658858" y="1866168"/>
        <a:ext cx="1889020" cy="24695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7DB454-D781-6842-A290-E54FD489797C}">
      <dsp:nvSpPr>
        <dsp:cNvPr id="0" name=""/>
        <dsp:cNvSpPr/>
      </dsp:nvSpPr>
      <dsp:spPr>
        <a:xfrm>
          <a:off x="73432" y="811831"/>
          <a:ext cx="1116428" cy="181896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DFFA96-995E-D245-B1C4-F13CD87240FA}">
      <dsp:nvSpPr>
        <dsp:cNvPr id="0" name=""/>
        <dsp:cNvSpPr/>
      </dsp:nvSpPr>
      <dsp:spPr>
        <a:xfrm>
          <a:off x="18" y="493403"/>
          <a:ext cx="1263256" cy="2101189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5344CA-1FAE-4B4E-9715-7A7F45AD02AF}">
      <dsp:nvSpPr>
        <dsp:cNvPr id="0" name=""/>
        <dsp:cNvSpPr/>
      </dsp:nvSpPr>
      <dsp:spPr>
        <a:xfrm>
          <a:off x="129254" y="1970868"/>
          <a:ext cx="1004785" cy="3546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>
        <a:off x="129254" y="1970868"/>
        <a:ext cx="1004785" cy="354630"/>
      </dsp:txXfrm>
    </dsp:sp>
    <dsp:sp modelId="{03B31110-5396-7E4F-B042-1FEBE041F8FC}">
      <dsp:nvSpPr>
        <dsp:cNvPr id="0" name=""/>
        <dsp:cNvSpPr/>
      </dsp:nvSpPr>
      <dsp:spPr>
        <a:xfrm>
          <a:off x="1830804" y="1082692"/>
          <a:ext cx="1116428" cy="131344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5E358E-D15C-CB44-A3A8-EB351C75662C}">
      <dsp:nvSpPr>
        <dsp:cNvPr id="0" name=""/>
        <dsp:cNvSpPr/>
      </dsp:nvSpPr>
      <dsp:spPr>
        <a:xfrm>
          <a:off x="1634951" y="574229"/>
          <a:ext cx="1533895" cy="2069857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9FC4589-7866-F545-8DF1-D222ACBF80D0}">
      <dsp:nvSpPr>
        <dsp:cNvPr id="0" name=""/>
        <dsp:cNvSpPr/>
      </dsp:nvSpPr>
      <dsp:spPr>
        <a:xfrm>
          <a:off x="1886625" y="1988969"/>
          <a:ext cx="1004785" cy="3546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/>
        </a:p>
      </dsp:txBody>
      <dsp:txXfrm>
        <a:off x="1886625" y="1988969"/>
        <a:ext cx="1004785" cy="354630"/>
      </dsp:txXfrm>
    </dsp:sp>
    <dsp:sp modelId="{8D406003-F90C-8C43-82DF-D73F9C3CBD8D}">
      <dsp:nvSpPr>
        <dsp:cNvPr id="0" name=""/>
        <dsp:cNvSpPr/>
      </dsp:nvSpPr>
      <dsp:spPr>
        <a:xfrm>
          <a:off x="3671153" y="1080827"/>
          <a:ext cx="1116428" cy="131344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B8140A-2CC3-654F-96C1-DE01DA5A2013}">
      <dsp:nvSpPr>
        <dsp:cNvPr id="0" name=""/>
        <dsp:cNvSpPr/>
      </dsp:nvSpPr>
      <dsp:spPr>
        <a:xfrm>
          <a:off x="3514761" y="525476"/>
          <a:ext cx="1441807" cy="2073246"/>
        </a:xfrm>
        <a:prstGeom prst="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BC129DC-943F-8440-9028-C4C960215B6D}">
      <dsp:nvSpPr>
        <dsp:cNvPr id="0" name=""/>
        <dsp:cNvSpPr/>
      </dsp:nvSpPr>
      <dsp:spPr>
        <a:xfrm>
          <a:off x="3733271" y="1988969"/>
          <a:ext cx="1004785" cy="3546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/>
        </a:p>
      </dsp:txBody>
      <dsp:txXfrm>
        <a:off x="3733271" y="1988969"/>
        <a:ext cx="1004785" cy="354630"/>
      </dsp:txXfrm>
    </dsp:sp>
    <dsp:sp modelId="{C994BC8E-6631-8340-BFAC-F9280407194B}">
      <dsp:nvSpPr>
        <dsp:cNvPr id="0" name=""/>
        <dsp:cNvSpPr/>
      </dsp:nvSpPr>
      <dsp:spPr>
        <a:xfrm>
          <a:off x="5532918" y="1082692"/>
          <a:ext cx="1116428" cy="131344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FF3C17-0D23-D344-B0D6-A49F785F428D}">
      <dsp:nvSpPr>
        <dsp:cNvPr id="0" name=""/>
        <dsp:cNvSpPr/>
      </dsp:nvSpPr>
      <dsp:spPr>
        <a:xfrm>
          <a:off x="5315363" y="525476"/>
          <a:ext cx="1551539" cy="2073246"/>
        </a:xfrm>
        <a:prstGeom prst="rect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289B0E0-E256-094D-968A-3C4DA3244065}">
      <dsp:nvSpPr>
        <dsp:cNvPr id="0" name=""/>
        <dsp:cNvSpPr/>
      </dsp:nvSpPr>
      <dsp:spPr>
        <a:xfrm>
          <a:off x="5588740" y="1988969"/>
          <a:ext cx="1004785" cy="3546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>
        <a:off x="5588740" y="1988969"/>
        <a:ext cx="1004785" cy="354630"/>
      </dsp:txXfrm>
    </dsp:sp>
    <dsp:sp modelId="{B31450AF-2FB4-D44A-BD37-2A893AC761EC}">
      <dsp:nvSpPr>
        <dsp:cNvPr id="0" name=""/>
        <dsp:cNvSpPr/>
      </dsp:nvSpPr>
      <dsp:spPr>
        <a:xfrm>
          <a:off x="7321825" y="1082692"/>
          <a:ext cx="1116428" cy="131344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83631C-9FF2-F34F-8297-FEF2C24A1B8D}">
      <dsp:nvSpPr>
        <dsp:cNvPr id="0" name=""/>
        <dsp:cNvSpPr/>
      </dsp:nvSpPr>
      <dsp:spPr>
        <a:xfrm>
          <a:off x="7225716" y="592354"/>
          <a:ext cx="1308683" cy="1939491"/>
        </a:xfrm>
        <a:prstGeom prst="rect">
          <a:avLst/>
        </a:prstGeom>
        <a:blipFill rotWithShape="1">
          <a:blip xmlns:r="http://schemas.openxmlformats.org/officeDocument/2006/relationships" r:embed="rId5"/>
          <a:stretch>
            <a:fillRect/>
          </a:stretch>
        </a:blip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825D016-E26E-D842-9D66-C21596737433}">
      <dsp:nvSpPr>
        <dsp:cNvPr id="0" name=""/>
        <dsp:cNvSpPr/>
      </dsp:nvSpPr>
      <dsp:spPr>
        <a:xfrm>
          <a:off x="7377646" y="1988969"/>
          <a:ext cx="1004785" cy="3546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/>
        </a:p>
      </dsp:txBody>
      <dsp:txXfrm>
        <a:off x="7377646" y="1988969"/>
        <a:ext cx="1004785" cy="3546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aptionedPictures">
  <dgm:title val=""/>
  <dgm:desc val=""/>
  <dgm:catLst>
    <dgm:cat type="picture" pri="5000"/>
    <dgm:cat type="pictureconvert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 val="1"/>
          <dgm:chPref val="1"/>
        </dgm:varLst>
        <dgm:alg type="composite">
          <dgm:param type="ar" val="0.85"/>
        </dgm:alg>
        <dgm:shape xmlns:r="http://schemas.openxmlformats.org/officeDocument/2006/relationships" r:blip="">
          <dgm:adjLst/>
        </dgm:shape>
        <dgm:constrLst>
          <dgm:constr type="l" for="ch" forName="Accent" refType="w" fact="0"/>
          <dgm:constr type="t" for="ch" forName="Accent" refType="h" fact="0"/>
          <dgm:constr type="w" for="ch" forName="Accent" refType="w"/>
          <dgm:constr type="h" for="ch" forName="Accent" refType="h"/>
          <dgm:constr type="l" for="ch" forName="Image" refType="w" fact="0.05"/>
          <dgm:constr type="t" for="ch" forName="Image" refType="h" fact="0.04"/>
          <dgm:constr type="w" for="ch" forName="Image" refType="w" fact="0.9"/>
          <dgm:constr type="h" for="ch" forName="Image" refType="h" fact="0.65"/>
          <dgm:constr type="l" for="ch" forName="ChildComposite" refType="w" fact="0.05"/>
          <dgm:constr type="t" for="ch" forName="ChildComposite" refType="h" fact="0.69"/>
          <dgm:constr type="w" for="ch" forName="ChildComposite" refType="w" fact="0.9"/>
          <dgm:constr type="h" for="ch" forName="ChildComposite" refType="h" fact="0.27"/>
        </dgm:constrLst>
        <dgm:layoutNode name="Accent" styleLbl="trAlignAcc1">
          <dgm:varLst>
            <dgm:chMax val="0"/>
            <dgm:chPref val="0"/>
          </dgm:varLst>
          <dgm:alg type="sp"/>
          <dgm:shape xmlns:r="http://schemas.openxmlformats.org/officeDocument/2006/relationships" type="rect" r:blip="">
            <dgm:adjLst/>
          </dgm:shape>
          <dgm:presOf/>
        </dgm:layoutNode>
        <dgm:layoutNode name="Image" styleLbl="alignImgPlace1">
          <dgm:varLst>
            <dgm:chMax val="0"/>
            <dgm:chPref val="0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Composite">
          <dgm:alg type="composite"/>
          <dgm:shape xmlns:r="http://schemas.openxmlformats.org/officeDocument/2006/relationships" r:blip="">
            <dgm:adjLst/>
          </dgm:shape>
          <dgm:choose name="Name4">
            <dgm:if name="Name5" axis="ch" ptType="node" func="cnt" op="gte" val="1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 fact="0.3704"/>
                <dgm:constr type="l" for="ch" forName="Child" refType="w" fact="0"/>
                <dgm:constr type="t" for="ch" forName="Child" refType="h" fact="0.3704"/>
                <dgm:constr type="w" for="ch" forName="Child" refType="w"/>
                <dgm:constr type="h" for="ch" forName="Child" refType="h" fact="0.6296"/>
              </dgm:constrLst>
            </dgm:if>
            <dgm:else name="Name6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/>
                <dgm:constr type="l" for="ch" forName="Child" refType="w" fact="0"/>
                <dgm:constr type="t" for="ch" forName="Child" refType="h" fact="0"/>
                <dgm:constr type="w" for="ch" forName="Child" refType="w" fact="0"/>
                <dgm:constr type="h" for="ch" forName="Child" refType="h" fact="0"/>
              </dgm:constrLst>
            </dgm:else>
          </dgm:choose>
          <dgm:layoutNode name="Child" styleLbl="node1">
            <dgm:varLst>
              <dgm:chMax val="0"/>
              <dgm:chPref val="0"/>
              <dgm:bulletEnabled val="1"/>
            </dgm:varLst>
            <dgm:choose name="Name7">
              <dgm:if name="Name8" axis="ch" ptType="node" func="cnt" op="gt" val="1">
                <dgm:alg type="tx">
                  <dgm:param type="parTxLTRAlign" val="l"/>
                  <dgm:param type="parTxRTLAlign" val="r"/>
                  <dgm:param type="txAnchorVert" val="mid"/>
                  <dgm:param type="txAnchorVertCh" val="mid"/>
                </dgm:alg>
              </dgm:if>
              <dgm:else name="Name9">
                <dgm:alg type="tx">
                  <dgm:param type="parTxLTRAlign" val="ctr"/>
                  <dgm:param type="parTxRTLAlign" val="ctr"/>
                  <dgm:param type="shpTxLTRAlignCh" val="l"/>
                  <dgm:param type="shpTxRTLAlignCh" val="r"/>
                  <dgm:param type="txAnchorVert" val="mid"/>
                  <dgm:param type="txAnchorVertCh" val="mid"/>
                </dgm:alg>
              </dgm:else>
            </dgm:choose>
            <dgm:choose name="Name10">
              <dgm:if name="Name11" axis="ch" ptType="node" func="cnt" op="gte" val="1">
                <dgm:shape xmlns:r="http://schemas.openxmlformats.org/officeDocument/2006/relationships" type="rect" r:blip="">
                  <dgm:adjLst/>
                </dgm:shape>
              </dgm:if>
              <dgm:else name="Name12">
                <dgm:shape xmlns:r="http://schemas.openxmlformats.org/officeDocument/2006/relationships" type="rect" r:blip="" hideGeom="1">
                  <dgm:adjLst/>
                </dgm:shape>
              </dgm:else>
            </dgm:choose>
            <dgm:choose name="Name13">
              <dgm:if name="Name14" axis="ch" ptType="node" func="cnt" op="gte" val="1">
                <dgm:presOf axis="des" ptType="node"/>
              </dgm:if>
              <dgm:else name="Name15">
                <dgm:presOf/>
              </dgm:else>
            </dgm:choose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Parent" styleLbl="revTx">
            <dgm:varLst>
              <dgm:chMax val="1"/>
              <dgm:chPref val="0"/>
              <dgm:bulletEnabled val="1"/>
            </dgm:varLst>
            <dgm:alg type="tx">
              <dgm:param type="shpTxLTRAlignCh" val="ctr"/>
              <dgm:param type="txAnchorVert" val="mid"/>
            </dgm:alg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aptionedPictures">
  <dgm:title val=""/>
  <dgm:desc val=""/>
  <dgm:catLst>
    <dgm:cat type="picture" pri="5000"/>
    <dgm:cat type="pictureconvert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 val="1"/>
          <dgm:chPref val="1"/>
        </dgm:varLst>
        <dgm:alg type="composite">
          <dgm:param type="ar" val="0.85"/>
        </dgm:alg>
        <dgm:shape xmlns:r="http://schemas.openxmlformats.org/officeDocument/2006/relationships" r:blip="">
          <dgm:adjLst/>
        </dgm:shape>
        <dgm:constrLst>
          <dgm:constr type="l" for="ch" forName="Accent" refType="w" fact="0"/>
          <dgm:constr type="t" for="ch" forName="Accent" refType="h" fact="0"/>
          <dgm:constr type="w" for="ch" forName="Accent" refType="w"/>
          <dgm:constr type="h" for="ch" forName="Accent" refType="h"/>
          <dgm:constr type="l" for="ch" forName="Image" refType="w" fact="0.05"/>
          <dgm:constr type="t" for="ch" forName="Image" refType="h" fact="0.04"/>
          <dgm:constr type="w" for="ch" forName="Image" refType="w" fact="0.9"/>
          <dgm:constr type="h" for="ch" forName="Image" refType="h" fact="0.65"/>
          <dgm:constr type="l" for="ch" forName="ChildComposite" refType="w" fact="0.05"/>
          <dgm:constr type="t" for="ch" forName="ChildComposite" refType="h" fact="0.69"/>
          <dgm:constr type="w" for="ch" forName="ChildComposite" refType="w" fact="0.9"/>
          <dgm:constr type="h" for="ch" forName="ChildComposite" refType="h" fact="0.27"/>
        </dgm:constrLst>
        <dgm:layoutNode name="Accent" styleLbl="trAlignAcc1">
          <dgm:varLst>
            <dgm:chMax val="0"/>
            <dgm:chPref val="0"/>
          </dgm:varLst>
          <dgm:alg type="sp"/>
          <dgm:shape xmlns:r="http://schemas.openxmlformats.org/officeDocument/2006/relationships" type="rect" r:blip="">
            <dgm:adjLst/>
          </dgm:shape>
          <dgm:presOf/>
        </dgm:layoutNode>
        <dgm:layoutNode name="Image" styleLbl="alignImgPlace1">
          <dgm:varLst>
            <dgm:chMax val="0"/>
            <dgm:chPref val="0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Composite">
          <dgm:alg type="composite"/>
          <dgm:shape xmlns:r="http://schemas.openxmlformats.org/officeDocument/2006/relationships" r:blip="">
            <dgm:adjLst/>
          </dgm:shape>
          <dgm:choose name="Name4">
            <dgm:if name="Name5" axis="ch" ptType="node" func="cnt" op="gte" val="1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 fact="0.3704"/>
                <dgm:constr type="l" for="ch" forName="Child" refType="w" fact="0"/>
                <dgm:constr type="t" for="ch" forName="Child" refType="h" fact="0.3704"/>
                <dgm:constr type="w" for="ch" forName="Child" refType="w"/>
                <dgm:constr type="h" for="ch" forName="Child" refType="h" fact="0.6296"/>
              </dgm:constrLst>
            </dgm:if>
            <dgm:else name="Name6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/>
                <dgm:constr type="l" for="ch" forName="Child" refType="w" fact="0"/>
                <dgm:constr type="t" for="ch" forName="Child" refType="h" fact="0"/>
                <dgm:constr type="w" for="ch" forName="Child" refType="w" fact="0"/>
                <dgm:constr type="h" for="ch" forName="Child" refType="h" fact="0"/>
              </dgm:constrLst>
            </dgm:else>
          </dgm:choose>
          <dgm:layoutNode name="Child" styleLbl="node1">
            <dgm:varLst>
              <dgm:chMax val="0"/>
              <dgm:chPref val="0"/>
              <dgm:bulletEnabled val="1"/>
            </dgm:varLst>
            <dgm:choose name="Name7">
              <dgm:if name="Name8" axis="ch" ptType="node" func="cnt" op="gt" val="1">
                <dgm:alg type="tx">
                  <dgm:param type="parTxLTRAlign" val="l"/>
                  <dgm:param type="parTxRTLAlign" val="r"/>
                  <dgm:param type="txAnchorVert" val="mid"/>
                  <dgm:param type="txAnchorVertCh" val="mid"/>
                </dgm:alg>
              </dgm:if>
              <dgm:else name="Name9">
                <dgm:alg type="tx">
                  <dgm:param type="parTxLTRAlign" val="ctr"/>
                  <dgm:param type="parTxRTLAlign" val="ctr"/>
                  <dgm:param type="shpTxLTRAlignCh" val="l"/>
                  <dgm:param type="shpTxRTLAlignCh" val="r"/>
                  <dgm:param type="txAnchorVert" val="mid"/>
                  <dgm:param type="txAnchorVertCh" val="mid"/>
                </dgm:alg>
              </dgm:else>
            </dgm:choose>
            <dgm:choose name="Name10">
              <dgm:if name="Name11" axis="ch" ptType="node" func="cnt" op="gte" val="1">
                <dgm:shape xmlns:r="http://schemas.openxmlformats.org/officeDocument/2006/relationships" type="rect" r:blip="">
                  <dgm:adjLst/>
                </dgm:shape>
              </dgm:if>
              <dgm:else name="Name12">
                <dgm:shape xmlns:r="http://schemas.openxmlformats.org/officeDocument/2006/relationships" type="rect" r:blip="" hideGeom="1">
                  <dgm:adjLst/>
                </dgm:shape>
              </dgm:else>
            </dgm:choose>
            <dgm:choose name="Name13">
              <dgm:if name="Name14" axis="ch" ptType="node" func="cnt" op="gte" val="1">
                <dgm:presOf axis="des" ptType="node"/>
              </dgm:if>
              <dgm:else name="Name15">
                <dgm:presOf/>
              </dgm:else>
            </dgm:choose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Parent" styleLbl="revTx">
            <dgm:varLst>
              <dgm:chMax val="1"/>
              <dgm:chPref val="0"/>
              <dgm:bulletEnabled val="1"/>
            </dgm:varLst>
            <dgm:alg type="tx">
              <dgm:param type="shpTxLTRAlignCh" val="ctr"/>
              <dgm:param type="txAnchorVert" val="mid"/>
            </dgm:alg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1C5B24B0-7C04-0141-906A-035F87B18A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9063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046F2BDF-2B14-BA45-A7FE-165F25B7E06B}" type="slidenum">
              <a:rPr lang="en-US" sz="1200"/>
              <a:pPr/>
              <a:t>1</a:t>
            </a:fld>
            <a:endParaRPr lang="en-US" sz="1200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FE1C2D4-0E7F-8346-B17B-6C76A2E0BCF2}" type="slidenum">
              <a:rPr lang="en-US" sz="1200"/>
              <a:pPr/>
              <a:t>11</a:t>
            </a:fld>
            <a:endParaRPr lang="en-US" sz="1200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383356B-A31A-5644-843E-FF3BE8551AF9}" type="slidenum">
              <a:rPr lang="en-US" sz="1200"/>
              <a:pPr/>
              <a:t>12</a:t>
            </a:fld>
            <a:endParaRPr lang="en-US" sz="1200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383356B-A31A-5644-843E-FF3BE8551AF9}" type="slidenum">
              <a:rPr lang="en-US" sz="1200"/>
              <a:pPr/>
              <a:t>13</a:t>
            </a:fld>
            <a:endParaRPr lang="en-US" sz="1200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383356B-A31A-5644-843E-FF3BE8551AF9}" type="slidenum">
              <a:rPr lang="en-US" sz="1200"/>
              <a:pPr/>
              <a:t>14</a:t>
            </a:fld>
            <a:endParaRPr lang="en-US" sz="1200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383356B-A31A-5644-843E-FF3BE8551AF9}" type="slidenum">
              <a:rPr lang="en-US" sz="1200"/>
              <a:pPr/>
              <a:t>15</a:t>
            </a:fld>
            <a:endParaRPr lang="en-US" sz="1200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383356B-A31A-5644-843E-FF3BE8551AF9}" type="slidenum">
              <a:rPr lang="en-US" sz="1200"/>
              <a:pPr/>
              <a:t>16</a:t>
            </a:fld>
            <a:endParaRPr lang="en-US" sz="1200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383356B-A31A-5644-843E-FF3BE8551AF9}" type="slidenum">
              <a:rPr lang="en-US" sz="1200"/>
              <a:pPr/>
              <a:t>17</a:t>
            </a:fld>
            <a:endParaRPr lang="en-US" sz="1200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383356B-A31A-5644-843E-FF3BE8551AF9}" type="slidenum">
              <a:rPr lang="en-US" sz="1200"/>
              <a:pPr/>
              <a:t>18</a:t>
            </a:fld>
            <a:endParaRPr lang="en-US" sz="1200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383356B-A31A-5644-843E-FF3BE8551AF9}" type="slidenum">
              <a:rPr lang="en-US" sz="1200"/>
              <a:pPr/>
              <a:t>19</a:t>
            </a:fld>
            <a:endParaRPr lang="en-US" sz="1200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383356B-A31A-5644-843E-FF3BE8551AF9}" type="slidenum">
              <a:rPr lang="en-US" sz="1200"/>
              <a:pPr/>
              <a:t>20</a:t>
            </a:fld>
            <a:endParaRPr lang="en-US" sz="1200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E0DF148-AAD5-3747-81A4-C6B6B0167ED9}" type="slidenum">
              <a:rPr lang="en-US" sz="1200"/>
              <a:pPr/>
              <a:t>2</a:t>
            </a:fld>
            <a:endParaRPr lang="en-US" sz="1200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383356B-A31A-5644-843E-FF3BE8551AF9}" type="slidenum">
              <a:rPr lang="en-US" sz="1200"/>
              <a:pPr/>
              <a:t>21</a:t>
            </a:fld>
            <a:endParaRPr lang="en-US" sz="1200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E42347C-1F44-5B41-8B16-B99BE0EE0297}" type="slidenum">
              <a:rPr lang="en-US" sz="1200"/>
              <a:pPr/>
              <a:t>22</a:t>
            </a:fld>
            <a:endParaRPr lang="en-US" sz="1200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383356B-A31A-5644-843E-FF3BE8551AF9}" type="slidenum">
              <a:rPr lang="en-US" sz="1200"/>
              <a:pPr/>
              <a:t>23</a:t>
            </a:fld>
            <a:endParaRPr lang="en-US" sz="1200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DB3501-2E85-E64B-9FE3-13E347632342}" type="slidenum">
              <a:rPr lang="en-US" sz="1200"/>
              <a:pPr/>
              <a:t>24</a:t>
            </a:fld>
            <a:endParaRPr lang="en-US" sz="1200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7D3453A-3D90-6A49-98E4-148D242A6BD6}" type="slidenum">
              <a:rPr lang="en-US" sz="1200"/>
              <a:pPr/>
              <a:t>27</a:t>
            </a:fld>
            <a:endParaRPr lang="en-US" sz="1200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2BB1B1B5-27D9-414E-8796-7FABBEE0114C}" type="slidenum">
              <a:rPr lang="en-US" sz="1200"/>
              <a:pPr/>
              <a:t>29</a:t>
            </a:fld>
            <a:endParaRPr lang="en-US" sz="1200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9A45922-777B-DA46-8FAD-8756E672F084}" type="slidenum">
              <a:rPr lang="en-US" sz="1200"/>
              <a:pPr/>
              <a:t>30</a:t>
            </a:fld>
            <a:endParaRPr lang="en-US" sz="1200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073CBC1-13A0-3C42-8EDB-C50680290C64}" type="slidenum">
              <a:rPr lang="en-US" sz="1200"/>
              <a:pPr/>
              <a:t>31</a:t>
            </a:fld>
            <a:endParaRPr lang="en-US" sz="1200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DCEEA4F0-2C70-3847-968F-D82A7A3DB0CB}" type="slidenum">
              <a:rPr lang="en-US" sz="1200"/>
              <a:pPr/>
              <a:t>32</a:t>
            </a:fld>
            <a:endParaRPr lang="en-US" sz="1200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723B9C5-90EA-CD43-96BB-E6ACEE1D3FC5}" type="slidenum">
              <a:rPr lang="en-US" sz="1200"/>
              <a:pPr/>
              <a:t>34</a:t>
            </a:fld>
            <a:endParaRPr lang="en-US" sz="1200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06E3E2F-C855-5249-907D-69990D759571}" type="slidenum">
              <a:rPr lang="en-US" sz="1200"/>
              <a:pPr/>
              <a:t>3</a:t>
            </a:fld>
            <a:endParaRPr lang="en-US" sz="1200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A589ACB-F549-4442-95EE-8B6AA183ADCF}" type="slidenum">
              <a:rPr lang="en-US" sz="1200"/>
              <a:pPr/>
              <a:t>35</a:t>
            </a:fld>
            <a:endParaRPr lang="en-US" sz="1200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9AB8448-AA66-4642-8AB7-65259C7BE80F}" type="slidenum">
              <a:rPr lang="en-US" sz="1200"/>
              <a:pPr/>
              <a:t>36</a:t>
            </a:fld>
            <a:endParaRPr lang="en-US" sz="1200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22FFC229-E58C-C247-B59C-6C37489AF2FB}" type="slidenum">
              <a:rPr lang="en-US" sz="1200"/>
              <a:pPr/>
              <a:t>37</a:t>
            </a:fld>
            <a:endParaRPr lang="en-US" sz="1200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5B24B0-7C04-0141-906A-035F87B18A9B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3737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5703BC83-2892-904C-AAA5-1953B8F47D63}" type="slidenum">
              <a:rPr lang="en-US" sz="1200"/>
              <a:pPr/>
              <a:t>4</a:t>
            </a:fld>
            <a:endParaRPr lang="en-US" sz="1200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2CAB1252-5402-0C49-B9C0-6F8856C02EEE}" type="slidenum">
              <a:rPr lang="en-US" sz="1200"/>
              <a:pPr/>
              <a:t>6</a:t>
            </a:fld>
            <a:endParaRPr lang="en-US" sz="1200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0A78F29-591E-2D4A-84CE-2792261C3B35}" type="slidenum">
              <a:rPr lang="en-US" sz="1200"/>
              <a:pPr/>
              <a:t>7</a:t>
            </a:fld>
            <a:endParaRPr lang="en-US" sz="1200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C8F633B-8166-1E44-AEAA-70CB59BE4275}" type="slidenum">
              <a:rPr lang="en-US" sz="1200"/>
              <a:pPr/>
              <a:t>8</a:t>
            </a:fld>
            <a:endParaRPr lang="en-US" sz="1200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C8F633B-8166-1E44-AEAA-70CB59BE4275}" type="slidenum">
              <a:rPr lang="en-US" sz="1200"/>
              <a:pPr/>
              <a:t>9</a:t>
            </a:fld>
            <a:endParaRPr lang="en-US" sz="1200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C8F633B-8166-1E44-AEAA-70CB59BE4275}" type="slidenum">
              <a:rPr lang="en-US" sz="1200"/>
              <a:pPr/>
              <a:t>10</a:t>
            </a:fld>
            <a:endParaRPr lang="en-US" sz="1200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TW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5DEC6B-DF31-894A-AA41-DB7CEC3EA2D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altLang="zh-TW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FE62A0-DBBF-A143-9A59-AA817235383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E371E1-054C-4A43-AA62-157BF501D58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24EC34-7A40-A845-A14F-97471F574E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721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FBF09F-9779-A44C-90CE-57841D89CD5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altLang="zh-TW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523875-288D-DA46-9753-02E1A406C43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2DA5C6-FDA7-7D41-B340-BAC2701B239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altLang="zh-TW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94E716-A9CF-DB44-ABD0-3074423CCA9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8C481F-C8E5-654F-B54D-6CF26932AA4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6DDE80-FFEC-AD4B-9314-46A703B43C2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altLang="zh-TW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E143C9-FB66-7F45-AF60-3F013084D75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zh-TW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9AF5E3-7B51-614A-A0AA-D27509D9D73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altLang="zh-TW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altLang="zh-TW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2C39448C-86F1-5F4D-B392-146D3B1858C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" Target="slide30.xml"/><Relationship Id="rId20" Type="http://schemas.openxmlformats.org/officeDocument/2006/relationships/slide" Target="slide4.xml"/><Relationship Id="rId21" Type="http://schemas.openxmlformats.org/officeDocument/2006/relationships/slide" Target="slide21.xml"/><Relationship Id="rId10" Type="http://schemas.openxmlformats.org/officeDocument/2006/relationships/slide" Target="slide7.xml"/><Relationship Id="rId11" Type="http://schemas.openxmlformats.org/officeDocument/2006/relationships/slide" Target="slide37.xml"/><Relationship Id="rId12" Type="http://schemas.openxmlformats.org/officeDocument/2006/relationships/slide" Target="slide22.xml"/><Relationship Id="rId13" Type="http://schemas.openxmlformats.org/officeDocument/2006/relationships/slide" Target="slide6.xml"/><Relationship Id="rId14" Type="http://schemas.openxmlformats.org/officeDocument/2006/relationships/slide" Target="slide31.xml"/><Relationship Id="rId15" Type="http://schemas.openxmlformats.org/officeDocument/2006/relationships/slide" Target="slide13.xml"/><Relationship Id="rId16" Type="http://schemas.openxmlformats.org/officeDocument/2006/relationships/slide" Target="slide27.xml"/><Relationship Id="rId17" Type="http://schemas.openxmlformats.org/officeDocument/2006/relationships/slide" Target="slide8.xml"/><Relationship Id="rId18" Type="http://schemas.openxmlformats.org/officeDocument/2006/relationships/slide" Target="slide24.xml"/><Relationship Id="rId19" Type="http://schemas.openxmlformats.org/officeDocument/2006/relationships/slide" Target="slide32.xml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slide" Target="slide35.xml"/><Relationship Id="rId4" Type="http://schemas.openxmlformats.org/officeDocument/2006/relationships/slide" Target="slide29.xml"/><Relationship Id="rId5" Type="http://schemas.openxmlformats.org/officeDocument/2006/relationships/slide" Target="slide11.xml"/><Relationship Id="rId6" Type="http://schemas.openxmlformats.org/officeDocument/2006/relationships/slide" Target="slide34.xml"/><Relationship Id="rId7" Type="http://schemas.openxmlformats.org/officeDocument/2006/relationships/slide" Target="slide3.xml"/><Relationship Id="rId8" Type="http://schemas.openxmlformats.org/officeDocument/2006/relationships/slide" Target="slide3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4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4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4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4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4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4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4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4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e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4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4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4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4.em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4.em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4.e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4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Britannic Bold" charset="0"/>
              </a:rPr>
              <a:t>Jeopardy</a:t>
            </a:r>
          </a:p>
        </p:txBody>
      </p:sp>
      <p:graphicFrame>
        <p:nvGraphicFramePr>
          <p:cNvPr id="2094" name="Group 46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4156398023"/>
              </p:ext>
            </p:extLst>
          </p:nvPr>
        </p:nvGraphicFramePr>
        <p:xfrm>
          <a:off x="304799" y="1295401"/>
          <a:ext cx="8534400" cy="5334034"/>
        </p:xfrm>
        <a:graphic>
          <a:graphicData uri="http://schemas.openxmlformats.org/drawingml/2006/table">
            <a:tbl>
              <a:tblPr/>
              <a:tblGrid>
                <a:gridCol w="1706532"/>
                <a:gridCol w="1706531"/>
                <a:gridCol w="1708274"/>
                <a:gridCol w="1706532"/>
                <a:gridCol w="1706531"/>
              </a:tblGrid>
              <a:tr h="103627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美國</a:t>
                      </a:r>
                      <a:endParaRPr kumimoji="0" lang="en-US" altLang="zh-TW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政府</a:t>
                      </a:r>
                      <a:endParaRPr kumimoji="0" lang="en-US" sz="2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 marT="45713" marB="4571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法律與</a:t>
                      </a:r>
                      <a:endParaRPr kumimoji="0" lang="en-US" altLang="zh-TW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規則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地方</a:t>
                      </a:r>
                      <a:endParaRPr kumimoji="0" lang="en-US" altLang="zh-TW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政府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美國</a:t>
                      </a:r>
                      <a:endParaRPr kumimoji="0" lang="en-US" altLang="zh-TW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政府</a:t>
                      </a:r>
                      <a:endParaRPr kumimoji="0" lang="en-US" altLang="zh-TW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部門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人民與</a:t>
                      </a:r>
                      <a:endParaRPr kumimoji="0" lang="en-US" altLang="zh-TW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FPBiaoKaiW5-ZhuIn"/>
                        <a:ea typeface="DFPBiaoKaiW5-ZhuIn"/>
                        <a:cs typeface="DFPBiaoKaiW5-ZhuIn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DFPBiaoKaiW5-ZhuIn"/>
                          <a:ea typeface="DFPBiaoKaiW5-ZhuIn"/>
                          <a:cs typeface="DFPBiaoKaiW5-ZhuIn"/>
                        </a:rPr>
                        <a:t>法律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FPBiaoKaiW5-ZhuIn"/>
                        <a:ea typeface="DFPBiaoKaiW5-ZhuIn"/>
                        <a:cs typeface="DFPBiaoKaiW5-ZhuIn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733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" action="ppaction://hlinkshowjump?jump=nextslide"/>
                        </a:rPr>
                        <a:t>100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3" action="ppaction://hlinksldjump"/>
                        </a:rPr>
                        <a:t>100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4" action="ppaction://hlinksldjump"/>
                        </a:rPr>
                        <a:t>100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5" action="ppaction://hlinksldjump"/>
                        </a:rPr>
                        <a:t>100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6" action="ppaction://hlinksldjump"/>
                        </a:rPr>
                        <a:t>100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533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7" action="ppaction://hlinksldjump"/>
                        </a:rPr>
                        <a:t>200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8" action="ppaction://hlinksldjump"/>
                        </a:rPr>
                        <a:t>200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9" action="ppaction://hlinksldjump"/>
                        </a:rPr>
                        <a:t>200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10" action="ppaction://hlinksldjump"/>
                        </a:rPr>
                        <a:t>200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11" action="ppaction://hlinksldjump"/>
                        </a:rPr>
                        <a:t>200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733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12" action="ppaction://hlinksldjump"/>
                        </a:rPr>
                        <a:t>300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13" action="ppaction://hlinksldjump"/>
                        </a:rPr>
                        <a:t>300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14" action="ppaction://hlinksldjump"/>
                        </a:rPr>
                        <a:t>300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15" action="ppaction://hlinksldjump"/>
                        </a:rPr>
                        <a:t>300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16" action="ppaction://hlinksldjump"/>
                        </a:rPr>
                        <a:t>300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533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17" action="ppaction://hlinksldjump"/>
                        </a:rPr>
                        <a:t>400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18" action="ppaction://hlinksldjump"/>
                        </a:rPr>
                        <a:t>400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19" action="ppaction://hlinksldjump"/>
                        </a:rPr>
                        <a:t>400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20" action="ppaction://hlinksldjump"/>
                        </a:rPr>
                        <a:t>400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itannic Bold" charset="0"/>
                          <a:ea typeface="ＭＳ Ｐゴシック" charset="0"/>
                          <a:cs typeface="ＭＳ Ｐゴシック" charset="0"/>
                          <a:hlinkClick r:id="rId21" action="ppaction://hlinksldjump"/>
                        </a:rPr>
                        <a:t>400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itannic Bold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990600"/>
            <a:ext cx="8915400" cy="4038600"/>
          </a:xfrm>
        </p:spPr>
        <p:txBody>
          <a:bodyPr>
            <a:normAutofit/>
          </a:bodyPr>
          <a:lstStyle/>
          <a:p>
            <a:pPr lvl="0"/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現任的加州的州</a:t>
            </a:r>
            <a:r>
              <a:rPr lang="zh-TW" altLang="en-US" sz="4400" dirty="0" smtClean="0">
                <a:latin typeface="DFPBiaoKaiW5-PoIn1"/>
                <a:ea typeface="DFPBiaoKaiW5-PoIn1"/>
                <a:cs typeface="DFPBiaoKaiW5-PoIn1"/>
              </a:rPr>
              <a:t>長</a:t>
            </a:r>
            <a:r>
              <a:rPr lang="zh-TW" altLang="en-US" sz="4400" dirty="0">
                <a:latin typeface="DFPBiaoKaiW5-ZhuIn"/>
                <a:ea typeface="DFPBiaoKaiW5-ZhuIn"/>
                <a:cs typeface="DFPBiaoKaiW5-ZhuIn"/>
              </a:rPr>
              <a:t>是</a:t>
            </a:r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誰</a:t>
            </a:r>
            <a:r>
              <a:rPr lang="zh-TW" altLang="en-US" sz="4400" dirty="0" smtClean="0">
                <a:latin typeface="BiauKai"/>
                <a:ea typeface="BiauKai"/>
                <a:cs typeface="BiauKai"/>
              </a:rPr>
              <a:t>？</a:t>
            </a:r>
            <a:endParaRPr lang="en-US" altLang="zh-TW" sz="4400" dirty="0" smtClean="0">
              <a:latin typeface="BiauKai"/>
              <a:ea typeface="BiauKai"/>
              <a:cs typeface="BiauKai"/>
            </a:endParaRPr>
          </a:p>
          <a:p>
            <a:pPr lvl="0" algn="l"/>
            <a:endParaRPr lang="en-US" sz="2600" dirty="0">
              <a:latin typeface="BiauKai"/>
              <a:ea typeface="BiauKai"/>
              <a:cs typeface="BiauKai"/>
            </a:endParaRPr>
          </a:p>
          <a:p>
            <a:pPr marL="914400" lvl="0" indent="-914400" algn="l">
              <a:buFont typeface="+mj-lt"/>
              <a:buAutoNum type="alphaUcPeriod"/>
            </a:pPr>
            <a:r>
              <a:rPr lang="en-US" sz="3600" dirty="0"/>
              <a:t>Barack Obama</a:t>
            </a:r>
          </a:p>
          <a:p>
            <a:pPr marL="914400" lvl="0" indent="-914400" algn="l">
              <a:buFont typeface="+mj-lt"/>
              <a:buAutoNum type="alphaUcPeriod"/>
            </a:pPr>
            <a:r>
              <a:rPr lang="en-US" sz="3600" dirty="0"/>
              <a:t>Joe Biden</a:t>
            </a:r>
          </a:p>
          <a:p>
            <a:pPr marL="914400" indent="-914400" algn="l">
              <a:buFont typeface="+mj-lt"/>
              <a:buAutoNum type="alphaUcPeriod"/>
            </a:pPr>
            <a:r>
              <a:rPr lang="en-US" sz="3600" dirty="0"/>
              <a:t>Jerry Brown </a:t>
            </a:r>
            <a:endParaRPr lang="en-US" sz="3600" dirty="0" smtClean="0">
              <a:latin typeface="BiauKai"/>
              <a:ea typeface="BiauKai"/>
              <a:cs typeface="BiauKai"/>
            </a:endParaRP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228600"/>
            <a:ext cx="22098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400</a:t>
            </a:r>
          </a:p>
        </p:txBody>
      </p:sp>
      <p:pic>
        <p:nvPicPr>
          <p:cNvPr id="36867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62000" y="5334000"/>
            <a:ext cx="322468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dirty="0" smtClean="0">
                <a:solidFill>
                  <a:srgbClr val="FF0000"/>
                </a:solidFill>
              </a:rPr>
              <a:t>A. Jerry Brown</a:t>
            </a:r>
            <a:endParaRPr lang="en-US" sz="3600" dirty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170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" y="0"/>
            <a:ext cx="2171700" cy="762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>
                <a:latin typeface="Britannic Bold" charset="0"/>
              </a:rPr>
              <a:t>100</a:t>
            </a:r>
          </a:p>
        </p:txBody>
      </p:sp>
      <p:pic>
        <p:nvPicPr>
          <p:cNvPr id="12291" name="Picture 7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2438400"/>
            <a:ext cx="2438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600" dirty="0">
              <a:effectLst/>
              <a:latin typeface="BiauKai"/>
              <a:ea typeface="BiauKai"/>
              <a:cs typeface="BiauKai"/>
            </a:endParaRPr>
          </a:p>
          <a:p>
            <a:pPr marL="457200" indent="-457200">
              <a:buAutoNum type="alphaLcParenR"/>
            </a:pPr>
            <a:r>
              <a:rPr lang="en-US" sz="3600" dirty="0" smtClean="0"/>
              <a:t>435</a:t>
            </a:r>
          </a:p>
          <a:p>
            <a:pPr marL="457200" indent="-457200">
              <a:buAutoNum type="alphaLcParenR"/>
            </a:pPr>
            <a:r>
              <a:rPr lang="en-US" sz="3600" dirty="0" smtClean="0">
                <a:effectLst/>
              </a:rPr>
              <a:t>9</a:t>
            </a:r>
          </a:p>
          <a:p>
            <a:pPr marL="457200" indent="-457200">
              <a:buAutoNum type="alphaLcParenR"/>
            </a:pPr>
            <a:r>
              <a:rPr lang="en-US" sz="3600" dirty="0" smtClean="0"/>
              <a:t>15</a:t>
            </a:r>
          </a:p>
          <a:p>
            <a:pPr marL="457200" indent="-457200">
              <a:buAutoNum type="alphaLcParenR"/>
            </a:pPr>
            <a:r>
              <a:rPr lang="en-US" sz="3600" dirty="0">
                <a:effectLst/>
              </a:rPr>
              <a:t>1</a:t>
            </a:r>
            <a:r>
              <a:rPr lang="en-US" sz="3600" dirty="0" smtClean="0">
                <a:effectLst/>
              </a:rPr>
              <a:t> </a:t>
            </a:r>
            <a:endParaRPr lang="en-US" sz="3600" dirty="0"/>
          </a:p>
        </p:txBody>
      </p:sp>
      <p:sp>
        <p:nvSpPr>
          <p:cNvPr id="3" name="Rectangle 2"/>
          <p:cNvSpPr/>
          <p:nvPr/>
        </p:nvSpPr>
        <p:spPr>
          <a:xfrm>
            <a:off x="457200" y="5867400"/>
            <a:ext cx="12110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c) 15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" y="914400"/>
            <a:ext cx="86106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4400" dirty="0">
                <a:latin typeface="DFPBiaoKaiW5-ZhuIn"/>
                <a:ea typeface="DFPBiaoKaiW5-ZhuIn"/>
                <a:cs typeface="DFPBiaoKaiW5-ZhuIn"/>
              </a:rPr>
              <a:t>行政部門的內閣有</a:t>
            </a:r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幾個人</a:t>
            </a:r>
            <a:r>
              <a:rPr lang="zh-TW" altLang="en-US" sz="4400" dirty="0">
                <a:latin typeface="DFPBiaoKaiW5-ZhuIn"/>
                <a:ea typeface="DFPBiaoKaiW5-ZhuIn"/>
                <a:cs typeface="DFPBiaoKaiW5-ZhuIn"/>
              </a:rPr>
              <a:t>？</a:t>
            </a:r>
            <a:endParaRPr lang="en-US" altLang="zh-TW" sz="4400" dirty="0">
              <a:latin typeface="DFPBiaoKaiW5-ZhuIn"/>
              <a:ea typeface="DFPBiaoKaiW5-ZhuIn"/>
              <a:cs typeface="DFPBiaoKaiW5-ZhuI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52400"/>
            <a:ext cx="20574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32771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04800" y="533400"/>
            <a:ext cx="999303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TW" sz="4400" dirty="0" smtClean="0">
              <a:latin typeface="DFPBiaoKaiW5-ZhuIn"/>
              <a:ea typeface="DFPBiaoKaiW5-ZhuIn"/>
              <a:cs typeface="DFPBiaoKaiW5-ZhuIn"/>
            </a:endParaRPr>
          </a:p>
          <a:p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立法部門的國會又分為哪兩個部門？</a:t>
            </a:r>
            <a:endParaRPr lang="en-US" sz="44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62000" y="4114800"/>
            <a:ext cx="50321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參議院和參議院</a:t>
            </a:r>
            <a:endParaRPr lang="en-US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</p:txBody>
      </p:sp>
    </p:spTree>
    <p:extLst>
      <p:ext uri="{BB962C8B-B14F-4D97-AF65-F5344CB8AC3E}">
        <p14:creationId xmlns:p14="http://schemas.microsoft.com/office/powerpoint/2010/main" val="1607937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8600" y="990600"/>
            <a:ext cx="8077200" cy="373380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zh-TW" altLang="en-US" sz="4000" b="1" dirty="0">
                <a:latin typeface="DFPBiaoKaiW5-ZhuIn"/>
                <a:ea typeface="DFPBiaoKaiW5-ZhuIn"/>
                <a:cs typeface="DFPBiaoKaiW5-ZhuIn"/>
              </a:rPr>
              <a:t>參議院有幾個參</a:t>
            </a:r>
            <a:r>
              <a:rPr lang="zh-TW" altLang="en-US" sz="4000" b="1" dirty="0" smtClean="0">
                <a:latin typeface="DFPBiaoKaiW5-ZhuIn"/>
                <a:ea typeface="DFPBiaoKaiW5-ZhuIn"/>
                <a:cs typeface="DFPBiaoKaiW5-ZhuIn"/>
              </a:rPr>
              <a:t>議員？</a:t>
            </a:r>
            <a:endParaRPr lang="en-US" altLang="zh-TW" sz="4000" b="1" dirty="0" smtClean="0">
              <a:latin typeface="DFPBiaoKaiW5-ZhuIn"/>
              <a:ea typeface="DFPBiaoKaiW5-ZhuIn"/>
              <a:cs typeface="DFPBiaoKaiW5-ZhuIn"/>
            </a:endParaRPr>
          </a:p>
          <a:p>
            <a:pPr lvl="0">
              <a:lnSpc>
                <a:spcPct val="150000"/>
              </a:lnSpc>
            </a:pPr>
            <a:r>
              <a:rPr lang="zh-TW" altLang="en-US" sz="4000" b="1" dirty="0" smtClean="0">
                <a:latin typeface="DFPBiaoKaiW5-ZhuIn"/>
                <a:ea typeface="DFPBiaoKaiW5-ZhuIn"/>
                <a:cs typeface="DFPBiaoKaiW5-ZhuIn"/>
              </a:rPr>
              <a:t>眾</a:t>
            </a:r>
            <a:r>
              <a:rPr lang="zh-TW" altLang="en-US" sz="4000" b="1" dirty="0">
                <a:latin typeface="DFPBiaoKaiW5-ZhuIn"/>
                <a:ea typeface="DFPBiaoKaiW5-ZhuIn"/>
                <a:cs typeface="DFPBiaoKaiW5-ZhuIn"/>
              </a:rPr>
              <a:t>議院有幾個眾</a:t>
            </a:r>
            <a:r>
              <a:rPr lang="zh-TW" altLang="en-US" sz="4000" b="1" dirty="0" smtClean="0">
                <a:latin typeface="DFPBiaoKaiW5-ZhuIn"/>
                <a:ea typeface="DFPBiaoKaiW5-ZhuIn"/>
                <a:cs typeface="DFPBiaoKaiW5-ZhuIn"/>
              </a:rPr>
              <a:t>議員？</a:t>
            </a:r>
            <a:endParaRPr lang="en-US" altLang="zh-TW" sz="4000" b="1" dirty="0">
              <a:latin typeface="DFPBiaoKaiW5-ZhuIn"/>
              <a:ea typeface="DFPBiaoKaiW5-ZhuIn"/>
              <a:cs typeface="DFPBiaoKaiW5-ZhuIn"/>
            </a:endParaRPr>
          </a:p>
          <a:p>
            <a:pPr lvl="0">
              <a:lnSpc>
                <a:spcPct val="150000"/>
              </a:lnSpc>
            </a:pPr>
            <a:r>
              <a:rPr lang="zh-TW" altLang="en-US" sz="4000" b="1" dirty="0">
                <a:latin typeface="DFPBiaoKaiW5-ZhuIn"/>
                <a:ea typeface="DFPBiaoKaiW5-ZhuIn"/>
                <a:cs typeface="DFPBiaoKaiW5-ZhuIn"/>
              </a:rPr>
              <a:t>每州選出幾個參議員</a:t>
            </a:r>
            <a:r>
              <a:rPr lang="zh-TW" altLang="en-US" sz="4000" b="1" dirty="0" smtClean="0">
                <a:latin typeface="DFPBiaoKaiW5-ZhuIn"/>
                <a:ea typeface="DFPBiaoKaiW5-ZhuIn"/>
                <a:cs typeface="DFPBiaoKaiW5-ZhuIn"/>
              </a:rPr>
              <a:t>？</a:t>
            </a:r>
            <a:endParaRPr lang="en-US" sz="4000" b="1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52400"/>
            <a:ext cx="20574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32771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772400" y="13716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600" b="1" dirty="0" smtClean="0">
                <a:solidFill>
                  <a:srgbClr val="FF0000"/>
                </a:solidFill>
              </a:rPr>
              <a:t>100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72400" y="24384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600" b="1" dirty="0" smtClean="0">
                <a:solidFill>
                  <a:srgbClr val="FF0000"/>
                </a:solidFill>
              </a:rPr>
              <a:t>435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924800" y="3429000"/>
            <a:ext cx="76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zh-TW" sz="3600" b="1" dirty="0" smtClean="0">
                <a:solidFill>
                  <a:srgbClr val="FF0000"/>
                </a:solidFill>
              </a:rPr>
              <a:t>2</a:t>
            </a:r>
            <a:endParaRPr lang="en-US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8600" y="990600"/>
            <a:ext cx="8077200" cy="2438400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</a:pPr>
            <a:r>
              <a:rPr lang="zh-TW" altLang="en-US" sz="4000" b="1" dirty="0" smtClean="0">
                <a:latin typeface="DFPBiaoKaiW5-ZhuIn"/>
                <a:ea typeface="DFPBiaoKaiW5-ZhuIn"/>
                <a:cs typeface="DFPBiaoKaiW5-ZhuIn"/>
              </a:rPr>
              <a:t>四百三十五個眾議員是怎麼決定？</a:t>
            </a:r>
            <a:endParaRPr lang="en-US" altLang="zh-TW" sz="4000" b="1" dirty="0" smtClean="0">
              <a:latin typeface="DFPBiaoKaiW5-ZhuIn"/>
              <a:ea typeface="DFPBiaoKaiW5-ZhuIn"/>
              <a:cs typeface="DFPBiaoKaiW5-ZhuIn"/>
            </a:endParaRPr>
          </a:p>
          <a:p>
            <a:pPr lvl="0">
              <a:lnSpc>
                <a:spcPct val="150000"/>
              </a:lnSpc>
            </a:pPr>
            <a:endParaRPr lang="en-US" sz="4000" b="1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52400"/>
            <a:ext cx="20574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32771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533400" y="3581400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lphaLcParenR"/>
            </a:pP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根據每州的人口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endParaRPr lang="en-US" sz="3600" dirty="0">
              <a:latin typeface="DFPBiaoKaiW5-ZhuIn"/>
              <a:ea typeface="DFPBiaoKaiW5-ZhuIn"/>
              <a:cs typeface="DFPBiaoKaiW5-ZhuIn"/>
            </a:endParaRPr>
          </a:p>
          <a:p>
            <a:pPr marL="457200" indent="-457200">
              <a:buAutoNum type="alphaLcParenR"/>
            </a:pP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每州選出兩個參議員</a:t>
            </a:r>
            <a:endParaRPr lang="en-US" sz="3600" dirty="0"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5842337"/>
            <a:ext cx="55452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a) </a:t>
            </a:r>
            <a:r>
              <a:rPr lang="zh-TW" alt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根據每州的</a:t>
            </a:r>
            <a:r>
              <a:rPr lang="zh-TW" alt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人口</a:t>
            </a:r>
            <a:endParaRPr lang="en-US" altLang="zh-TW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7799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52400"/>
            <a:ext cx="20574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32771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04800" y="914400"/>
            <a:ext cx="8686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誰可以先提出新法律的草案？</a:t>
            </a:r>
            <a:endParaRPr lang="en-US" altLang="zh-TW" sz="4400" dirty="0" smtClean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2438400"/>
            <a:ext cx="7340600" cy="337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a)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眾議員組成的委員會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b)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總統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c)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參議員組成的委員會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d) a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和</a:t>
            </a: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 b</a:t>
            </a:r>
            <a:endParaRPr lang="en-US" sz="36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6019800"/>
            <a:ext cx="21859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d) a </a:t>
            </a:r>
            <a:r>
              <a:rPr lang="zh-TW" alt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和</a:t>
            </a:r>
            <a:r>
              <a:rPr lang="en-US" altLang="zh-TW" sz="3600" dirty="0">
                <a:solidFill>
                  <a:srgbClr val="FF0000"/>
                </a:solidFill>
              </a:rPr>
              <a:t> b</a:t>
            </a:r>
            <a:endParaRPr lang="en-US" sz="3600" dirty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4133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52400"/>
            <a:ext cx="20574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32771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8600" y="1066800"/>
            <a:ext cx="8686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委員會通過的草案會被送到哪哪裡？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2438400"/>
            <a:ext cx="7340600" cy="337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a)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最高法院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b)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總統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c)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眾議院和參議院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endParaRPr lang="en-US" sz="36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5288340"/>
            <a:ext cx="553844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c</a:t>
            </a:r>
            <a:r>
              <a:rPr 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) </a:t>
            </a:r>
            <a:r>
              <a:rPr lang="zh-TW" alt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眾議院和參議院</a:t>
            </a:r>
            <a:endParaRPr lang="en-US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sz="3600" dirty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9755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52400"/>
            <a:ext cx="20574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32771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8600" y="1066800"/>
            <a:ext cx="8686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多少眾議員和參議員投票贊成，草案才算通過？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2438400"/>
            <a:ext cx="7340600" cy="337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a)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半數以上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b)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全部贊成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c)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三分之二以上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endParaRPr lang="en-US" sz="36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5288340"/>
            <a:ext cx="362145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 </a:t>
            </a:r>
            <a:r>
              <a:rPr 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a) </a:t>
            </a:r>
            <a:r>
              <a:rPr lang="zh-TW" alt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半數以上</a:t>
            </a:r>
            <a:endParaRPr lang="en-US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sz="3600" dirty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9270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52400"/>
            <a:ext cx="20574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32771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8600" y="1066800"/>
            <a:ext cx="86868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草案被送到眾議院和參議院，眾議員和參議員有什麼選擇？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3048000"/>
            <a:ext cx="7340600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a)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投“</a:t>
            </a: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yes”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b)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投“</a:t>
            </a: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no”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c)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投“</a:t>
            </a: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present”</a:t>
            </a:r>
          </a:p>
          <a:p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d)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以上皆是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endParaRPr lang="en-US" sz="36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5867400"/>
            <a:ext cx="3650759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 </a:t>
            </a:r>
            <a:r>
              <a:rPr lang="en-US" sz="3600" dirty="0">
                <a:latin typeface="DFPBiaoKaiW5-ZhuIn"/>
                <a:ea typeface="DFPBiaoKaiW5-ZhuIn"/>
                <a:cs typeface="DFPBiaoKaiW5-ZhuIn"/>
              </a:rPr>
              <a:t>d) </a:t>
            </a: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以上皆是</a:t>
            </a:r>
            <a:endParaRPr lang="en-US" sz="3600" dirty="0">
              <a:latin typeface="DFPBiaoKaiW5-ZhuIn"/>
              <a:ea typeface="DFPBiaoKaiW5-ZhuIn"/>
              <a:cs typeface="DFPBiaoKaiW5-ZhuIn"/>
            </a:endParaRPr>
          </a:p>
          <a:p>
            <a:endParaRPr lang="en-US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sz="3600" dirty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69054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52400"/>
            <a:ext cx="20574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32771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8600" y="1066800"/>
            <a:ext cx="8686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如果眾議員和參議員投</a:t>
            </a:r>
            <a:endParaRPr lang="en-US" sz="3600" dirty="0">
              <a:latin typeface="DFPBiaoKaiW5-ZhuIn"/>
              <a:ea typeface="DFPBiaoKaiW5-ZhuIn"/>
              <a:cs typeface="DFPBiaoKaiW5-ZhuIn"/>
            </a:endParaRPr>
          </a:p>
          <a:p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“</a:t>
            </a: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present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，</a:t>
            </a: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”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““</a:t>
            </a:r>
            <a:r>
              <a:rPr lang="en-US" altLang="zh-TW" sz="3600" dirty="0">
                <a:latin typeface="DFPBiaoKaiW5-ZhuIn"/>
                <a:ea typeface="DFPBiaoKaiW5-ZhuIn"/>
                <a:cs typeface="DFPBiaoKaiW5-ZhuIn"/>
              </a:rPr>
              <a:t>present</a:t>
            </a: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”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是什麼意思？</a:t>
            </a:r>
            <a:endParaRPr lang="en-US" altLang="zh-TW" sz="3600" dirty="0">
              <a:latin typeface="DFPBiaoKaiW5-ZhuIn"/>
              <a:ea typeface="DFPBiaoKaiW5-ZhuIn"/>
              <a:cs typeface="DFPBiaoKaiW5-ZhuIn"/>
            </a:endParaRPr>
          </a:p>
          <a:p>
            <a:endParaRPr lang="en-US" altLang="zh-TW" sz="3600" dirty="0">
              <a:latin typeface="DFPBiaoKaiW5-ZhuIn"/>
              <a:ea typeface="DFPBiaoKaiW5-ZhuIn"/>
              <a:cs typeface="DFPBiaoKaiW5-ZhuIn"/>
            </a:endParaRPr>
          </a:p>
          <a:p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2971800"/>
            <a:ext cx="73406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a)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表示贊成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b)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表示不贊成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c)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表示沒有意見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endParaRPr lang="en-US" sz="36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" y="5867400"/>
            <a:ext cx="4999686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 </a:t>
            </a:r>
            <a:r>
              <a:rPr 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c) </a:t>
            </a:r>
            <a:r>
              <a:rPr lang="zh-TW" alt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表示沒有意見</a:t>
            </a:r>
            <a:endParaRPr lang="en-US" altLang="zh-TW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sz="3600" dirty="0">
              <a:latin typeface="DFPBiaoKaiW5-ZhuIn"/>
              <a:ea typeface="DFPBiaoKaiW5-ZhuIn"/>
              <a:cs typeface="DFPBiaoKaiW5-ZhuIn"/>
            </a:endParaRPr>
          </a:p>
          <a:p>
            <a:endParaRPr lang="en-US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sz="3600" dirty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47529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4800" y="457200"/>
            <a:ext cx="8153400" cy="1066800"/>
          </a:xfrm>
        </p:spPr>
        <p:txBody>
          <a:bodyPr>
            <a:normAutofit fontScale="77500" lnSpcReduction="20000"/>
          </a:bodyPr>
          <a:lstStyle/>
          <a:p>
            <a:pPr algn="l" eaLnBrk="1" hangingPunct="1">
              <a:defRPr/>
            </a:pPr>
            <a:r>
              <a:rPr lang="zh-TW" altLang="en-US" sz="4800" dirty="0" smtClean="0">
                <a:latin typeface="DFPBiaoKaiW5-ZhuIn"/>
                <a:ea typeface="DFPBiaoKaiW5-ZhuIn"/>
                <a:cs typeface="DFPBiaoKaiW5-ZhuIn"/>
              </a:rPr>
              <a:t>美國政府有</a:t>
            </a:r>
            <a:r>
              <a:rPr lang="zh-TW" altLang="en-US" sz="4800" dirty="0" smtClean="0">
                <a:solidFill>
                  <a:schemeClr val="tx1"/>
                </a:solidFill>
                <a:latin typeface="DFPBiaoKaiW5-ZhuIn"/>
                <a:ea typeface="DFPBiaoKaiW5-ZhuIn"/>
                <a:cs typeface="DFPBiaoKaiW5-ZhuIn"/>
              </a:rPr>
              <a:t>哪幾三個</a:t>
            </a:r>
            <a:r>
              <a:rPr lang="zh-TW" altLang="en-US" sz="4800" dirty="0" smtClean="0">
                <a:latin typeface="DFPBiaoKaiW5-ZhuIn"/>
                <a:ea typeface="DFPBiaoKaiW5-ZhuIn"/>
                <a:cs typeface="DFPBiaoKaiW5-ZhuIn"/>
              </a:rPr>
              <a:t>部門？</a:t>
            </a:r>
            <a:endParaRPr lang="en-US" sz="4800" dirty="0" smtClean="0">
              <a:latin typeface="DFPBiaoKaiW5-ZhuIn"/>
              <a:ea typeface="DFPBiaoKaiW5-ZhuIn"/>
              <a:cs typeface="DFPBiaoKaiW5-ZhuIn"/>
            </a:endParaRPr>
          </a:p>
        </p:txBody>
      </p:sp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7149455"/>
              </p:ext>
            </p:extLst>
          </p:nvPr>
        </p:nvGraphicFramePr>
        <p:xfrm>
          <a:off x="571500" y="1651000"/>
          <a:ext cx="7655709" cy="2794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Down Arrow 8"/>
          <p:cNvSpPr/>
          <p:nvPr/>
        </p:nvSpPr>
        <p:spPr>
          <a:xfrm>
            <a:off x="4267200" y="4724400"/>
            <a:ext cx="240537" cy="35250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>
            <a:off x="6934200" y="4800600"/>
            <a:ext cx="240537" cy="35250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/>
        </p:nvSpPr>
        <p:spPr>
          <a:xfrm>
            <a:off x="1371600" y="4724400"/>
            <a:ext cx="240537" cy="35250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276600" y="5410200"/>
            <a:ext cx="22860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TW" altLang="en-US" dirty="0" smtClean="0">
                <a:latin typeface="DFPBiaoKaiW5-ZhuIn"/>
                <a:ea typeface="DFPBiaoKaiW5-ZhuIn"/>
                <a:cs typeface="DFPBiaoKaiW5-ZhuIn"/>
              </a:rPr>
              <a:t>行政部門</a:t>
            </a:r>
            <a:endParaRPr lang="en-US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19800" y="5410200"/>
            <a:ext cx="22860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TW" altLang="en-US" dirty="0" smtClean="0">
                <a:latin typeface="DFPBiaoKaiW5-ZhuIn"/>
                <a:ea typeface="DFPBiaoKaiW5-ZhuIn"/>
                <a:cs typeface="DFPBiaoKaiW5-ZhuIn"/>
              </a:rPr>
              <a:t>司法部門</a:t>
            </a:r>
            <a:endParaRPr lang="en-US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3400" y="5410200"/>
            <a:ext cx="22860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TW" altLang="en-US" dirty="0" smtClean="0">
                <a:latin typeface="DFPBiaoKaiW5-ZhuIn"/>
                <a:ea typeface="DFPBiaoKaiW5-ZhuIn"/>
                <a:cs typeface="DFPBiaoKaiW5-ZhuIn"/>
              </a:rPr>
              <a:t>立法部門</a:t>
            </a:r>
            <a:endParaRPr lang="en-US" dirty="0">
              <a:latin typeface="DFPBiaoKaiW5-ZhuIn"/>
              <a:ea typeface="DFPBiaoKaiW5-ZhuIn"/>
              <a:cs typeface="DFPBiaoKaiW5-ZhuI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build="p"/>
      <p:bldGraphic spid="7" grpId="0">
        <p:bldAsOne/>
      </p:bldGraphic>
      <p:bldP spid="9" grpId="0" animBg="1"/>
      <p:bldP spid="11" grpId="0" animBg="1"/>
      <p:bldP spid="12" grpId="0" animBg="1"/>
      <p:bldP spid="14" grpId="0" animBg="1"/>
      <p:bldP spid="15" grpId="0" animBg="1"/>
      <p:bldP spid="1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52400"/>
            <a:ext cx="20574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32771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8600" y="1066800"/>
            <a:ext cx="8686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眾議員和參議員半數通過的草案會被送到哪裡？</a:t>
            </a:r>
            <a:endParaRPr lang="en-US" altLang="zh-TW" sz="3600" dirty="0">
              <a:latin typeface="DFPBiaoKaiW5-ZhuIn"/>
              <a:ea typeface="DFPBiaoKaiW5-ZhuIn"/>
              <a:cs typeface="DFPBiaoKaiW5-ZhuIn"/>
            </a:endParaRPr>
          </a:p>
          <a:p>
            <a:endParaRPr lang="en-US" altLang="zh-TW" sz="3600" dirty="0">
              <a:latin typeface="DFPBiaoKaiW5-ZhuIn"/>
              <a:ea typeface="DFPBiaoKaiW5-ZhuIn"/>
              <a:cs typeface="DFPBiaoKaiW5-ZhuIn"/>
            </a:endParaRPr>
          </a:p>
          <a:p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2971800"/>
            <a:ext cx="7340600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a)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總統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b)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副總統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c)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最高法官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endParaRPr lang="en-US" sz="3600" dirty="0" smtClean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r>
              <a:rPr 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a) </a:t>
            </a:r>
            <a:r>
              <a:rPr lang="zh-TW" alt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總統</a:t>
            </a:r>
            <a:endParaRPr lang="en-US" sz="3600" dirty="0" smtClean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endParaRPr lang="en-US" sz="3600" dirty="0">
              <a:latin typeface="DFPBiaoKaiW5-ZhuIn"/>
              <a:ea typeface="DFPBiaoKaiW5-ZhuIn"/>
              <a:cs typeface="DFPBiaoKaiW5-ZhuIn"/>
            </a:endParaRPr>
          </a:p>
        </p:txBody>
      </p:sp>
    </p:spTree>
    <p:extLst>
      <p:ext uri="{BB962C8B-B14F-4D97-AF65-F5344CB8AC3E}">
        <p14:creationId xmlns:p14="http://schemas.microsoft.com/office/powerpoint/2010/main" val="39887290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52400"/>
            <a:ext cx="20574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32771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8600" y="1066800"/>
            <a:ext cx="8686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草案被送到總統，總統有哪幾種選擇？</a:t>
            </a:r>
            <a:endParaRPr lang="en-US" altLang="zh-TW" sz="3600" dirty="0">
              <a:latin typeface="DFPBiaoKaiW5-ZhuIn"/>
              <a:ea typeface="DFPBiaoKaiW5-ZhuIn"/>
              <a:cs typeface="DFPBiaoKaiW5-ZhuIn"/>
            </a:endParaRPr>
          </a:p>
          <a:p>
            <a:endParaRPr lang="en-US" altLang="zh-TW" sz="3600" dirty="0">
              <a:latin typeface="DFPBiaoKaiW5-ZhuIn"/>
              <a:ea typeface="DFPBiaoKaiW5-ZhuIn"/>
              <a:cs typeface="DFPBiaoKaiW5-ZhuIn"/>
            </a:endParaRPr>
          </a:p>
          <a:p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2438400"/>
            <a:ext cx="7340600" cy="64171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a)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沒簽名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b)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否決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c)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同意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d)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以上皆是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r>
              <a:rPr lang="en-US" altLang="zh-TW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d</a:t>
            </a:r>
            <a:r>
              <a:rPr lang="en-US" altLang="zh-TW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) </a:t>
            </a:r>
            <a:r>
              <a:rPr lang="zh-TW" alt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以上皆是</a:t>
            </a:r>
            <a:endParaRPr lang="en-US" altLang="zh-TW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sz="3600" dirty="0" smtClean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sz="3600" dirty="0" smtClean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endParaRPr lang="en-US" sz="3600" dirty="0">
              <a:latin typeface="DFPBiaoKaiW5-ZhuIn"/>
              <a:ea typeface="DFPBiaoKaiW5-ZhuIn"/>
              <a:cs typeface="DFPBiaoKaiW5-ZhuIn"/>
            </a:endParaRPr>
          </a:p>
        </p:txBody>
      </p:sp>
    </p:spTree>
    <p:extLst>
      <p:ext uri="{BB962C8B-B14F-4D97-AF65-F5344CB8AC3E}">
        <p14:creationId xmlns:p14="http://schemas.microsoft.com/office/powerpoint/2010/main" val="23878455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85800" y="1219200"/>
            <a:ext cx="7086600" cy="4876800"/>
          </a:xfrm>
        </p:spPr>
        <p:txBody>
          <a:bodyPr>
            <a:normAutofit fontScale="92500"/>
          </a:bodyPr>
          <a:lstStyle/>
          <a:p>
            <a:pPr lvl="0" algn="l"/>
            <a:r>
              <a:rPr lang="zh-TW" altLang="en-US" sz="4400" b="1" dirty="0" smtClean="0">
                <a:latin typeface="DFPBiaoKaiW5-ZhuIn"/>
                <a:ea typeface="DFPBiaoKaiW5-ZhuIn"/>
                <a:cs typeface="DFPBiaoKaiW5-ZhuIn"/>
              </a:rPr>
              <a:t>否決</a:t>
            </a:r>
            <a:r>
              <a:rPr lang="en-US" sz="4400" b="1" dirty="0">
                <a:latin typeface="DFPBiaoKaiW5-ZhuIn"/>
                <a:ea typeface="DFPBiaoKaiW5-ZhuIn"/>
                <a:cs typeface="DFPBiaoKaiW5-ZhuIn"/>
              </a:rPr>
              <a:t>(veto)</a:t>
            </a:r>
            <a:r>
              <a:rPr lang="zh-TW" altLang="en-US" sz="4400" b="1" dirty="0">
                <a:latin typeface="DFPBiaoKaiW5-ZhuIn"/>
                <a:ea typeface="DFPBiaoKaiW5-ZhuIn"/>
                <a:cs typeface="DFPBiaoKaiW5-ZhuIn"/>
              </a:rPr>
              <a:t>是什麼意思</a:t>
            </a:r>
            <a:r>
              <a:rPr lang="zh-TW" altLang="en-US" sz="4400" b="1" dirty="0" smtClean="0">
                <a:latin typeface="DFPBiaoKaiW5-ZhuIn"/>
                <a:ea typeface="DFPBiaoKaiW5-ZhuIn"/>
                <a:cs typeface="DFPBiaoKaiW5-ZhuIn"/>
              </a:rPr>
              <a:t>？</a:t>
            </a:r>
            <a:endParaRPr lang="en-US" altLang="zh-TW" sz="4400" b="1" dirty="0" smtClean="0">
              <a:latin typeface="DFPBiaoKaiW5-ZhuIn"/>
              <a:ea typeface="DFPBiaoKaiW5-ZhuIn"/>
              <a:cs typeface="DFPBiaoKaiW5-ZhuIn"/>
            </a:endParaRPr>
          </a:p>
          <a:p>
            <a:pPr lvl="0" algn="l"/>
            <a:endParaRPr lang="en-US" sz="2400" dirty="0">
              <a:latin typeface="DFPBiaoKaiW5-ZhuIn"/>
              <a:ea typeface="DFPBiaoKaiW5-ZhuIn"/>
              <a:cs typeface="DFPBiaoKaiW5-ZhuIn"/>
            </a:endParaRPr>
          </a:p>
          <a:p>
            <a:pPr marL="742950" lvl="0" indent="-742950" algn="l">
              <a:buFont typeface="+mj-lt"/>
              <a:buAutoNum type="alphaUcPeriod"/>
            </a:pPr>
            <a:r>
              <a:rPr lang="zh-TW" altLang="en-US" sz="4400" dirty="0">
                <a:latin typeface="DFPBiaoKaiW5-ZhuIn"/>
                <a:ea typeface="DFPBiaoKaiW5-ZhuIn"/>
                <a:cs typeface="DFPBiaoKaiW5-ZhuIn"/>
              </a:rPr>
              <a:t>制衡</a:t>
            </a:r>
            <a:r>
              <a:rPr lang="en-US" sz="4400" dirty="0">
                <a:latin typeface="DFPBiaoKaiW5-ZhuIn"/>
                <a:ea typeface="DFPBiaoKaiW5-ZhuIn"/>
                <a:cs typeface="DFPBiaoKaiW5-ZhuIn"/>
              </a:rPr>
              <a:t>(</a:t>
            </a:r>
            <a:r>
              <a:rPr lang="en-US" sz="4400" dirty="0" smtClean="0">
                <a:latin typeface="DFPBiaoKaiW5-ZhuIn"/>
                <a:ea typeface="DFPBiaoKaiW5-ZhuIn"/>
                <a:cs typeface="DFPBiaoKaiW5-ZhuIn"/>
              </a:rPr>
              <a:t>balance</a:t>
            </a:r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）</a:t>
            </a:r>
            <a:endParaRPr lang="en-US" sz="4400" dirty="0">
              <a:latin typeface="DFPBiaoKaiW5-ZhuIn"/>
              <a:ea typeface="DFPBiaoKaiW5-ZhuIn"/>
              <a:cs typeface="DFPBiaoKaiW5-ZhuIn"/>
            </a:endParaRPr>
          </a:p>
          <a:p>
            <a:pPr marL="742950" indent="-742950" algn="l">
              <a:buFont typeface="+mj-lt"/>
              <a:buAutoNum type="alphaUcPeriod"/>
            </a:pPr>
            <a:r>
              <a:rPr lang="zh-TW" altLang="en-US" sz="4400" dirty="0">
                <a:latin typeface="DFPBiaoKaiW5-ZhuIn"/>
                <a:ea typeface="DFPBiaoKaiW5-ZhuIn"/>
                <a:cs typeface="DFPBiaoKaiW5-ZhuIn"/>
              </a:rPr>
              <a:t>拒絕（</a:t>
            </a:r>
            <a:r>
              <a:rPr lang="en-US" sz="4400" dirty="0">
                <a:latin typeface="DFPBiaoKaiW5-ZhuIn"/>
                <a:ea typeface="DFPBiaoKaiW5-ZhuIn"/>
                <a:cs typeface="DFPBiaoKaiW5-ZhuIn"/>
              </a:rPr>
              <a:t>reject</a:t>
            </a:r>
            <a:r>
              <a:rPr lang="zh-TW" altLang="en-US" sz="4400" dirty="0">
                <a:latin typeface="DFPBiaoKaiW5-ZhuIn"/>
                <a:ea typeface="DFPBiaoKaiW5-ZhuIn"/>
                <a:cs typeface="DFPBiaoKaiW5-ZhuIn"/>
              </a:rPr>
              <a:t>）</a:t>
            </a:r>
            <a:endParaRPr lang="en-US" sz="4400" dirty="0">
              <a:latin typeface="DFPBiaoKaiW5-ZhuIn"/>
              <a:ea typeface="DFPBiaoKaiW5-ZhuIn"/>
              <a:cs typeface="DFPBiaoKaiW5-ZhuIn"/>
            </a:endParaRPr>
          </a:p>
          <a:p>
            <a:pPr marL="742950" lvl="0" indent="-742950" algn="l">
              <a:buFont typeface="+mj-lt"/>
              <a:buAutoNum type="alphaUcPeriod"/>
            </a:pPr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寫</a:t>
            </a:r>
            <a:r>
              <a:rPr lang="en-US" sz="4400" dirty="0">
                <a:latin typeface="DFPBiaoKaiW5-ZhuIn"/>
                <a:ea typeface="DFPBiaoKaiW5-ZhuIn"/>
                <a:cs typeface="DFPBiaoKaiW5-ZhuIn"/>
              </a:rPr>
              <a:t>(write)</a:t>
            </a:r>
          </a:p>
          <a:p>
            <a:pPr marL="742950" lvl="0" indent="-742950" algn="l">
              <a:buFont typeface="+mj-lt"/>
              <a:buAutoNum type="alphaUcPeriod"/>
            </a:pPr>
            <a:r>
              <a:rPr lang="zh-TW" altLang="en-US" sz="4400" dirty="0">
                <a:latin typeface="DFPBiaoKaiW5-ZhuIn"/>
                <a:ea typeface="DFPBiaoKaiW5-ZhuIn"/>
                <a:cs typeface="DFPBiaoKaiW5-ZhuIn"/>
              </a:rPr>
              <a:t>通過 </a:t>
            </a:r>
            <a:r>
              <a:rPr lang="en-US" sz="4400" dirty="0">
                <a:latin typeface="DFPBiaoKaiW5-ZhuIn"/>
                <a:ea typeface="DFPBiaoKaiW5-ZhuIn"/>
                <a:cs typeface="DFPBiaoKaiW5-ZhuIn"/>
              </a:rPr>
              <a:t>(pass)</a:t>
            </a:r>
            <a:endParaRPr lang="en-US" sz="4400" dirty="0">
              <a:latin typeface="BiauKai"/>
              <a:ea typeface="BiauKai"/>
              <a:cs typeface="BiauKai"/>
            </a:endParaRPr>
          </a:p>
          <a:p>
            <a:pPr algn="l" eaLnBrk="1" hangingPunct="1">
              <a:defRPr/>
            </a:pPr>
            <a:endParaRPr lang="en-US" sz="5400" b="1" dirty="0" smtClean="0">
              <a:latin typeface="BiauKai"/>
              <a:ea typeface="BiauKai"/>
              <a:cs typeface="BiauKai"/>
            </a:endParaRP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"/>
            <a:ext cx="22098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26627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52400"/>
            <a:ext cx="20574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32771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8600" y="1066800"/>
            <a:ext cx="8686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如果總統投“否決”，草案會被怎麼處理？</a:t>
            </a:r>
            <a:endParaRPr lang="en-US" altLang="zh-TW" sz="3600" dirty="0">
              <a:latin typeface="DFPBiaoKaiW5-ZhuIn"/>
              <a:ea typeface="DFPBiaoKaiW5-ZhuIn"/>
              <a:cs typeface="DFPBiaoKaiW5-ZhuIn"/>
            </a:endParaRPr>
          </a:p>
          <a:p>
            <a:endParaRPr lang="en-US" altLang="zh-TW" sz="3600" dirty="0">
              <a:latin typeface="DFPBiaoKaiW5-ZhuIn"/>
              <a:ea typeface="DFPBiaoKaiW5-ZhuIn"/>
              <a:cs typeface="DFPBiaoKaiW5-ZhuIn"/>
            </a:endParaRPr>
          </a:p>
          <a:p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2438400"/>
            <a:ext cx="7340600" cy="80791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lnSpc>
                <a:spcPct val="150000"/>
              </a:lnSpc>
              <a:buAutoNum type="alphaLcParenR"/>
            </a:pP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草案又被送回眾議院和參議院投票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b</a:t>
            </a: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草案就算沒有通過了</a:t>
            </a:r>
            <a:endParaRPr lang="en-US" altLang="zh-TW" sz="3600" dirty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altLang="zh-TW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a) </a:t>
            </a:r>
            <a:r>
              <a:rPr lang="zh-TW" alt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草案又被送回眾</a:t>
            </a:r>
            <a:r>
              <a:rPr lang="zh-TW" alt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議院和參議院投票</a:t>
            </a:r>
            <a:endParaRPr lang="en-US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endParaRPr lang="en-US" altLang="zh-TW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sz="3600" dirty="0" smtClean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sz="3600" dirty="0" smtClean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endParaRPr lang="en-US" sz="3600" dirty="0">
              <a:latin typeface="DFPBiaoKaiW5-ZhuIn"/>
              <a:ea typeface="DFPBiaoKaiW5-ZhuIn"/>
              <a:cs typeface="DFPBiaoKaiW5-ZhuIn"/>
            </a:endParaRPr>
          </a:p>
        </p:txBody>
      </p:sp>
    </p:spTree>
    <p:extLst>
      <p:ext uri="{BB962C8B-B14F-4D97-AF65-F5344CB8AC3E}">
        <p14:creationId xmlns:p14="http://schemas.microsoft.com/office/powerpoint/2010/main" val="6897633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4800" y="685800"/>
            <a:ext cx="8382000" cy="5638800"/>
          </a:xfrm>
        </p:spPr>
        <p:txBody>
          <a:bodyPr>
            <a:normAutofit/>
          </a:bodyPr>
          <a:lstStyle/>
          <a:p>
            <a:pPr lvl="0" algn="l"/>
            <a:r>
              <a:rPr lang="zh-TW" altLang="en-US" sz="3600" b="1" dirty="0" smtClean="0">
                <a:latin typeface="DFPBiaoKaiW5-ZhuIn"/>
                <a:ea typeface="DFPBiaoKaiW5-ZhuIn"/>
                <a:cs typeface="DFPBiaoKaiW5-ZhuIn"/>
              </a:rPr>
              <a:t>總統可以否決（</a:t>
            </a:r>
            <a:r>
              <a:rPr lang="en-US" altLang="zh-TW" sz="3600" b="1" dirty="0" smtClean="0">
                <a:latin typeface="DFPBiaoKaiW5-ZhuIn"/>
                <a:ea typeface="DFPBiaoKaiW5-ZhuIn"/>
                <a:cs typeface="DFPBiaoKaiW5-ZhuIn"/>
              </a:rPr>
              <a:t>veto</a:t>
            </a:r>
            <a:r>
              <a:rPr lang="zh-TW" altLang="en-US" sz="3600" b="1" dirty="0" smtClean="0">
                <a:latin typeface="DFPBiaoKaiW5-ZhuIn"/>
                <a:ea typeface="DFPBiaoKaiW5-ZhuIn"/>
                <a:cs typeface="DFPBiaoKaiW5-ZhuIn"/>
              </a:rPr>
              <a:t>）立法</a:t>
            </a:r>
            <a:r>
              <a:rPr lang="zh-TW" altLang="en-US" sz="3600" b="1" dirty="0">
                <a:latin typeface="DFPBiaoKaiW5-ZhuIn"/>
                <a:ea typeface="DFPBiaoKaiW5-ZhuIn"/>
                <a:cs typeface="DFPBiaoKaiW5-ZhuIn"/>
              </a:rPr>
              <a:t>部門所通過的法案，但是國會得到夠</a:t>
            </a:r>
            <a:r>
              <a:rPr lang="zh-TW" altLang="en-US" sz="3600" b="1" dirty="0" smtClean="0">
                <a:latin typeface="DFPBiaoKaiW5-ZhuIn"/>
                <a:ea typeface="DFPBiaoKaiW5-ZhuIn"/>
                <a:cs typeface="DFPBiaoKaiW5-ZhuIn"/>
              </a:rPr>
              <a:t>多的票數</a:t>
            </a:r>
            <a:r>
              <a:rPr lang="en-US" altLang="zh-TW" sz="3600" b="1" dirty="0" smtClean="0">
                <a:latin typeface="DFPBiaoKaiW5-ZhuIn"/>
                <a:ea typeface="DFPBiaoKaiW5-ZhuIn"/>
                <a:cs typeface="DFPBiaoKaiW5-ZhuIn"/>
              </a:rPr>
              <a:t> </a:t>
            </a:r>
            <a:r>
              <a:rPr lang="zh-TW" altLang="en-US" sz="3600" b="1" dirty="0" smtClean="0">
                <a:latin typeface="DFPBiaoKaiW5-ZhuIn"/>
                <a:ea typeface="DFPBiaoKaiW5-ZhuIn"/>
                <a:cs typeface="DFPBiaoKaiW5-ZhuIn"/>
              </a:rPr>
              <a:t>（</a:t>
            </a:r>
            <a:r>
              <a:rPr lang="en-US" altLang="zh-TW" sz="3600" b="1" dirty="0" smtClean="0">
                <a:latin typeface="DFPBiaoKaiW5-ZhuIn"/>
                <a:ea typeface="DFPBiaoKaiW5-ZhuIn"/>
                <a:cs typeface="DFPBiaoKaiW5-ZhuIn"/>
              </a:rPr>
              <a:t>2</a:t>
            </a:r>
            <a:r>
              <a:rPr lang="zh-TW" altLang="en-US" sz="3600" b="1" dirty="0" smtClean="0">
                <a:latin typeface="DFPBiaoKaiW5-ZhuIn"/>
                <a:ea typeface="DFPBiaoKaiW5-ZhuIn"/>
                <a:cs typeface="DFPBiaoKaiW5-ZhuIn"/>
              </a:rPr>
              <a:t>／</a:t>
            </a:r>
            <a:r>
              <a:rPr lang="en-US" altLang="zh-TW" sz="3600" b="1" dirty="0" smtClean="0">
                <a:latin typeface="DFPBiaoKaiW5-ZhuIn"/>
                <a:ea typeface="DFPBiaoKaiW5-ZhuIn"/>
                <a:cs typeface="DFPBiaoKaiW5-ZhuIn"/>
              </a:rPr>
              <a:t>3</a:t>
            </a:r>
            <a:r>
              <a:rPr lang="zh-TW" altLang="en-US" sz="3600" b="1" dirty="0" smtClean="0">
                <a:latin typeface="DFPBiaoKaiW5-ZhuIn"/>
                <a:ea typeface="DFPBiaoKaiW5-ZhuIn"/>
                <a:cs typeface="DFPBiaoKaiW5-ZhuIn"/>
              </a:rPr>
              <a:t>），</a:t>
            </a:r>
            <a:r>
              <a:rPr lang="zh-TW" altLang="en-US" sz="3600" b="1" dirty="0">
                <a:latin typeface="DFPBiaoKaiW5-ZhuIn"/>
                <a:ea typeface="DFPBiaoKaiW5-ZhuIn"/>
                <a:cs typeface="DFPBiaoKaiW5-ZhuIn"/>
              </a:rPr>
              <a:t>又可以推翻總</a:t>
            </a:r>
            <a:r>
              <a:rPr lang="zh-TW" altLang="en-US" sz="3600" b="1" dirty="0" smtClean="0">
                <a:latin typeface="DFPBiaoKaiW5-ZhuIn"/>
                <a:ea typeface="DFPBiaoKaiW5-ZhuIn"/>
                <a:cs typeface="DFPBiaoKaiW5-ZhuIn"/>
              </a:rPr>
              <a:t>統的否決而讓草案通過成為法律。這種制度的目</a:t>
            </a:r>
            <a:r>
              <a:rPr lang="zh-TW" altLang="en-US" sz="3600" b="1" dirty="0" smtClean="0">
                <a:latin typeface="DFPBiaoKaiW5-PoIn1"/>
                <a:ea typeface="DFPBiaoKaiW5-PoIn1"/>
                <a:cs typeface="DFPBiaoKaiW5-PoIn1"/>
              </a:rPr>
              <a:t>的是為</a:t>
            </a:r>
            <a:r>
              <a:rPr lang="zh-TW" altLang="en-US" sz="3600" b="1" dirty="0" smtClean="0">
                <a:latin typeface="DFPBiaoKaiW5-ZhuIn"/>
                <a:ea typeface="DFPBiaoKaiW5-ZhuIn"/>
                <a:cs typeface="DFPBiaoKaiW5-ZhuIn"/>
              </a:rPr>
              <a:t>了使每個部門能夠？</a:t>
            </a:r>
            <a:endParaRPr lang="en-US" sz="2800" dirty="0">
              <a:latin typeface="BiauKai"/>
              <a:ea typeface="BiauKai"/>
              <a:cs typeface="BiauKai"/>
            </a:endParaRPr>
          </a:p>
          <a:p>
            <a:pPr marL="514350" indent="-514350" algn="l">
              <a:buFont typeface="+mj-lt"/>
              <a:buAutoNum type="alphaUcPeriod"/>
            </a:pP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權利與責任</a:t>
            </a:r>
            <a:r>
              <a:rPr lang="en-US" sz="3600" dirty="0">
                <a:latin typeface="DFPBiaoKaiW5-ZhuIn"/>
                <a:ea typeface="DFPBiaoKaiW5-ZhuIn"/>
                <a:cs typeface="DFPBiaoKaiW5-ZhuIn"/>
              </a:rPr>
              <a:t> </a:t>
            </a:r>
          </a:p>
          <a:p>
            <a:pPr marL="514350" lvl="0" indent="-514350" algn="l">
              <a:buFont typeface="+mj-lt"/>
              <a:buAutoNum type="alphaUcPeriod"/>
            </a:pP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監督與制衡</a:t>
            </a:r>
            <a:endParaRPr lang="en-US" sz="36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23622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400</a:t>
            </a:r>
          </a:p>
        </p:txBody>
      </p:sp>
      <p:pic>
        <p:nvPicPr>
          <p:cNvPr id="38915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4800" y="6248400"/>
            <a:ext cx="414308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zh-TW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B. </a:t>
            </a:r>
            <a:r>
              <a:rPr lang="zh-TW" alt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監督與制衡</a:t>
            </a:r>
            <a:endParaRPr lang="en-US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381000"/>
            <a:ext cx="92964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400" dirty="0" smtClean="0">
                <a:latin typeface="DFPBiaoKaiW5-PoIn1"/>
                <a:ea typeface="DFPBiaoKaiW5-PoIn1"/>
                <a:cs typeface="DFPBiaoKaiW5-PoIn1"/>
              </a:rPr>
              <a:t>為</a:t>
            </a:r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什麼總統否決的草案，只要有三分之二以上的眾議員和參議員投票同意，草案也會成為法律？</a:t>
            </a:r>
            <a:endParaRPr lang="en-US" sz="44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7200" y="4648200"/>
            <a:ext cx="89786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監督制衡：</a:t>
            </a:r>
            <a:r>
              <a:rPr lang="zh-TW" altLang="en-US" sz="3600" smtClean="0">
                <a:solidFill>
                  <a:srgbClr val="FF0000"/>
                </a:solidFill>
                <a:latin typeface="DFPBiaoKaiW5-PoIn1"/>
                <a:ea typeface="DFPBiaoKaiW5-PoIn1"/>
                <a:cs typeface="DFPBiaoKaiW5-PoIn1"/>
              </a:rPr>
              <a:t>為</a:t>
            </a:r>
            <a:r>
              <a:rPr lang="zh-TW" altLang="en-US" sz="360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了避免總統有太</a:t>
            </a:r>
            <a:r>
              <a:rPr lang="zh-TW" alt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大的權利</a:t>
            </a:r>
            <a:endParaRPr lang="en-US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</p:txBody>
      </p:sp>
    </p:spTree>
    <p:extLst>
      <p:ext uri="{BB962C8B-B14F-4D97-AF65-F5344CB8AC3E}">
        <p14:creationId xmlns:p14="http://schemas.microsoft.com/office/powerpoint/2010/main" val="2903180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838200"/>
            <a:ext cx="993320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如果總統沒有簽名，草案會有什麼結果？</a:t>
            </a:r>
            <a:endParaRPr lang="en-US" sz="44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" y="2971800"/>
            <a:ext cx="97536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a)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草案就算沒有通過了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lnSpc>
                <a:spcPct val="150000"/>
              </a:lnSpc>
            </a:pP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b)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1</a:t>
            </a: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0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天後，草案就成為法律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685800" y="5334000"/>
            <a:ext cx="833368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b) </a:t>
            </a:r>
            <a:r>
              <a:rPr lang="zh-TW" alt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1</a:t>
            </a:r>
            <a:r>
              <a:rPr lang="en-US" altLang="zh-TW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0 </a:t>
            </a:r>
            <a:r>
              <a:rPr lang="zh-TW" alt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天後，草案就成為法律</a:t>
            </a:r>
            <a:endParaRPr lang="en-US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382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09600" y="1066800"/>
            <a:ext cx="8153400" cy="4572000"/>
          </a:xfrm>
        </p:spPr>
        <p:txBody>
          <a:bodyPr/>
          <a:lstStyle/>
          <a:p>
            <a:pPr lvl="0" algn="l"/>
            <a:r>
              <a:rPr lang="zh-TW" altLang="en-US" sz="4000" b="1" dirty="0" smtClean="0">
                <a:latin typeface="DFPBiaoKaiW5-ZhuIn"/>
                <a:ea typeface="DFPBiaoKaiW5-ZhuIn"/>
                <a:cs typeface="DFPBiaoKaiW5-ZhuIn"/>
              </a:rPr>
              <a:t>誰可以幫</a:t>
            </a:r>
            <a:r>
              <a:rPr lang="zh-TW" altLang="en-US" sz="4000" b="1" dirty="0">
                <a:latin typeface="DFPBiaoKaiW5-ZhuIn"/>
                <a:ea typeface="DFPBiaoKaiW5-ZhuIn"/>
                <a:cs typeface="DFPBiaoKaiW5-ZhuIn"/>
              </a:rPr>
              <a:t>人民制定法律</a:t>
            </a:r>
            <a:r>
              <a:rPr lang="zh-TW" altLang="en-US" sz="4000" b="1" dirty="0" smtClean="0">
                <a:latin typeface="DFPBiaoKaiW5-ZhuIn"/>
                <a:ea typeface="DFPBiaoKaiW5-ZhuIn"/>
                <a:cs typeface="DFPBiaoKaiW5-ZhuIn"/>
              </a:rPr>
              <a:t>？</a:t>
            </a:r>
            <a:endParaRPr lang="en-US" altLang="zh-TW" sz="4000" b="1" dirty="0" smtClean="0">
              <a:latin typeface="DFPBiaoKaiW5-ZhuIn"/>
              <a:ea typeface="DFPBiaoKaiW5-ZhuIn"/>
              <a:cs typeface="DFPBiaoKaiW5-ZhuIn"/>
            </a:endParaRPr>
          </a:p>
          <a:p>
            <a:pPr lvl="0" algn="l"/>
            <a:endParaRPr lang="en-US" dirty="0">
              <a:latin typeface="DFPBiaoKaiW5-ZhuIn"/>
              <a:ea typeface="DFPBiaoKaiW5-ZhuIn"/>
              <a:cs typeface="DFPBiaoKaiW5-ZhuIn"/>
            </a:endParaRPr>
          </a:p>
          <a:p>
            <a:pPr marL="514350" lvl="0" indent="-514350" algn="l">
              <a:buFont typeface="+mj-lt"/>
              <a:buAutoNum type="alphaUcPeriod"/>
            </a:pP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消防</a:t>
            </a: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隊員</a:t>
            </a:r>
            <a:endParaRPr lang="en-US" sz="3600" dirty="0">
              <a:latin typeface="DFPBiaoKaiW5-ZhuIn"/>
              <a:ea typeface="DFPBiaoKaiW5-ZhuIn"/>
              <a:cs typeface="DFPBiaoKaiW5-ZhuIn"/>
            </a:endParaRPr>
          </a:p>
          <a:p>
            <a:pPr marL="514350" lvl="0" indent="-514350" algn="l">
              <a:buFont typeface="+mj-lt"/>
              <a:buAutoNum type="alphaUcPeriod"/>
            </a:pP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代表</a:t>
            </a:r>
            <a:endParaRPr lang="en-US" sz="3600" dirty="0">
              <a:latin typeface="DFPBiaoKaiW5-ZhuIn"/>
              <a:ea typeface="DFPBiaoKaiW5-ZhuIn"/>
              <a:cs typeface="DFPBiaoKaiW5-ZhuIn"/>
            </a:endParaRPr>
          </a:p>
          <a:p>
            <a:pPr marL="514350" indent="-514350" algn="l">
              <a:buFont typeface="+mj-lt"/>
              <a:buAutoNum type="alphaUcPeriod"/>
            </a:pP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警察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pPr marL="514350" lvl="0" indent="-514350" algn="l">
              <a:buFont typeface="+mj-lt"/>
              <a:buAutoNum type="alphaUcPeriod"/>
            </a:pP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老師</a:t>
            </a:r>
            <a:endParaRPr lang="en-US" sz="36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152400"/>
            <a:ext cx="20574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34819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62000" y="5486400"/>
            <a:ext cx="206558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zh-TW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B. </a:t>
            </a:r>
            <a:r>
              <a:rPr lang="zh-TW" alt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代表</a:t>
            </a:r>
            <a:endParaRPr lang="en-US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38200" y="2286000"/>
            <a:ext cx="6400800" cy="347472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a) 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聯邦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pPr marL="45720" indent="0">
              <a:buNone/>
            </a:pP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b)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州政府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pPr marL="45720" indent="0">
              <a:buNone/>
            </a:pP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c)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市政府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pPr marL="45720" indent="0">
              <a:buNone/>
            </a:pP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d)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以上皆是</a:t>
            </a:r>
            <a:endParaRPr lang="en-US" sz="36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533400"/>
            <a:ext cx="989227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美國政府又分為那幾個部門？</a:t>
            </a:r>
            <a:endParaRPr lang="en-US" sz="44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9200" y="5638800"/>
            <a:ext cx="349702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d) </a:t>
            </a:r>
            <a:r>
              <a:rPr lang="zh-TW" alt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以上皆是</a:t>
            </a:r>
            <a:endParaRPr lang="en-US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8698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-304800" y="76200"/>
            <a:ext cx="2057400" cy="762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dirty="0" smtClean="0">
                <a:latin typeface="Britannic Bold" charset="0"/>
              </a:rPr>
              <a:t>100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sz="quarter" idx="13"/>
          </p:nvPr>
        </p:nvSpPr>
        <p:spPr>
          <a:xfrm>
            <a:off x="533400" y="1143000"/>
            <a:ext cx="7772400" cy="5029200"/>
          </a:xfrm>
        </p:spPr>
        <p:txBody>
          <a:bodyPr>
            <a:normAutofit fontScale="77500" lnSpcReduction="20000"/>
          </a:bodyPr>
          <a:lstStyle/>
          <a:p>
            <a:pPr marL="45720" indent="0" eaLnBrk="1" hangingPunct="1">
              <a:buNone/>
              <a:defRPr/>
            </a:pP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在華盛頓特區的代表是</a:t>
            </a:r>
            <a:r>
              <a:rPr lang="zh-TW" altLang="en-US" sz="3600" dirty="0">
                <a:latin typeface="DFPBiaoKaiW5-PoIn1"/>
                <a:ea typeface="DFPBiaoKaiW5-PoIn1"/>
                <a:cs typeface="DFPBiaoKaiW5-PoIn1"/>
              </a:rPr>
              <a:t>為</a:t>
            </a: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誰制定法律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？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pPr marL="0" indent="0" eaLnBrk="1" hangingPunct="1">
              <a:buNone/>
              <a:defRPr/>
            </a:pP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A</a:t>
            </a:r>
            <a:r>
              <a:rPr lang="zh-TW" altLang="zh-TW" sz="3600" dirty="0">
                <a:latin typeface="DFPBiaoKaiW5-ZhuIn"/>
                <a:ea typeface="DFPBiaoKaiW5-ZhuIn"/>
                <a:cs typeface="DFPBiaoKaiW5-ZhuIn"/>
              </a:rPr>
              <a:t>）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全國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pPr marL="0" indent="0">
              <a:buNone/>
              <a:defRPr/>
            </a:pP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B</a:t>
            </a: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）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加州</a:t>
            </a:r>
            <a:r>
              <a:rPr lang="en-US" altLang="zh-TW" sz="3600" dirty="0">
                <a:latin typeface="DFPBiaoKaiW5-ZhuIn"/>
                <a:ea typeface="DFPBiaoKaiW5-ZhuIn"/>
                <a:cs typeface="DFPBiaoKaiW5-ZhuIn"/>
              </a:rPr>
              <a:t>    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pPr marL="0" indent="0">
              <a:buNone/>
              <a:defRPr/>
            </a:pPr>
            <a:r>
              <a:rPr lang="en-US" altLang="zh-TW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A</a:t>
            </a:r>
            <a:r>
              <a:rPr lang="zh-TW" altLang="zh-TW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）</a:t>
            </a:r>
            <a:r>
              <a:rPr lang="zh-TW" alt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全國</a:t>
            </a:r>
            <a:endParaRPr lang="en-US" altLang="zh-TW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pPr eaLnBrk="1" hangingPunct="1">
              <a:defRPr/>
            </a:pPr>
            <a:endParaRPr lang="en-US" sz="2000" dirty="0">
              <a:latin typeface="DFPBiaoKaiW5-ZhuIn"/>
              <a:ea typeface="DFPBiaoKaiW5-ZhuIn"/>
              <a:cs typeface="DFPBiaoKaiW5-ZhuIn"/>
            </a:endParaRPr>
          </a:p>
          <a:p>
            <a:pPr marL="45720" indent="0" eaLnBrk="1" hangingPunct="1">
              <a:buNone/>
              <a:defRPr/>
            </a:pP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在加州首</a:t>
            </a:r>
            <a:r>
              <a:rPr lang="zh-TW" altLang="en-US" sz="3600" dirty="0">
                <a:latin typeface="DFPBiaoKaiW5-PoIn1"/>
                <a:ea typeface="DFPBiaoKaiW5-PoIn1"/>
                <a:cs typeface="DFPBiaoKaiW5-PoIn1"/>
              </a:rPr>
              <a:t>都</a:t>
            </a:r>
            <a:r>
              <a:rPr lang="en-US" sz="3600" dirty="0">
                <a:latin typeface="DFPBiaoKaiW5-ZhuIn"/>
                <a:ea typeface="DFPBiaoKaiW5-ZhuIn"/>
                <a:cs typeface="DFPBiaoKaiW5-ZhuIn"/>
              </a:rPr>
              <a:t>Sacramento </a:t>
            </a: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的</a:t>
            </a:r>
            <a:r>
              <a:rPr lang="zh-TW" altLang="en-US" sz="3900" dirty="0">
                <a:latin typeface="DFPBiaoKaiW5-ZhuIn"/>
                <a:ea typeface="DFPBiaoKaiW5-ZhuIn"/>
                <a:cs typeface="DFPBiaoKaiW5-ZhuIn"/>
              </a:rPr>
              <a:t>代表是</a:t>
            </a:r>
            <a:r>
              <a:rPr lang="zh-TW" altLang="en-US" sz="3900" dirty="0">
                <a:latin typeface="DFPBiaoKaiW5-PoIn1"/>
                <a:ea typeface="DFPBiaoKaiW5-PoIn1"/>
                <a:cs typeface="DFPBiaoKaiW5-PoIn1"/>
              </a:rPr>
              <a:t>為</a:t>
            </a:r>
            <a:r>
              <a:rPr lang="zh-TW" altLang="en-US" sz="3900" dirty="0">
                <a:latin typeface="DFPBiaoKaiW5-ZhuIn"/>
                <a:ea typeface="DFPBiaoKaiW5-ZhuIn"/>
                <a:cs typeface="DFPBiaoKaiW5-ZhuIn"/>
              </a:rPr>
              <a:t>誰制定法律</a:t>
            </a:r>
            <a:r>
              <a:rPr lang="en-US" sz="3900" dirty="0">
                <a:latin typeface="DFPBiaoKaiW5-ZhuIn"/>
                <a:ea typeface="DFPBiaoKaiW5-ZhuIn"/>
                <a:cs typeface="DFPBiaoKaiW5-ZhuIn"/>
              </a:rPr>
              <a:t> </a:t>
            </a:r>
            <a:r>
              <a:rPr lang="zh-TW" altLang="en-US" sz="3900" dirty="0">
                <a:latin typeface="DFPBiaoKaiW5-ZhuIn"/>
                <a:ea typeface="DFPBiaoKaiW5-ZhuIn"/>
                <a:cs typeface="DFPBiaoKaiW5-ZhuIn"/>
              </a:rPr>
              <a:t>？</a:t>
            </a:r>
            <a:r>
              <a:rPr lang="en-US" sz="3900" dirty="0">
                <a:latin typeface="DFPBiaoKaiW5-ZhuIn"/>
                <a:ea typeface="DFPBiaoKaiW5-ZhuIn"/>
                <a:cs typeface="DFPBiaoKaiW5-ZhuIn"/>
              </a:rPr>
              <a:t> </a:t>
            </a:r>
            <a:endParaRPr lang="en-US" sz="3900" dirty="0" smtClean="0">
              <a:latin typeface="DFPBiaoKaiW5-ZhuIn"/>
              <a:ea typeface="DFPBiaoKaiW5-ZhuIn"/>
              <a:cs typeface="DFPBiaoKaiW5-ZhuIn"/>
            </a:endParaRPr>
          </a:p>
          <a:p>
            <a:pPr marL="0" indent="0" eaLnBrk="1" hangingPunct="1">
              <a:buNone/>
              <a:defRPr/>
            </a:pPr>
            <a:r>
              <a:rPr lang="en-US" altLang="zh-TW" sz="3900" dirty="0">
                <a:latin typeface="DFPBiaoKaiW5-ZhuIn"/>
                <a:ea typeface="DFPBiaoKaiW5-ZhuIn"/>
                <a:cs typeface="DFPBiaoKaiW5-ZhuIn"/>
              </a:rPr>
              <a:t>A) </a:t>
            </a:r>
            <a:r>
              <a:rPr lang="zh-TW" altLang="en-US" sz="3900" dirty="0">
                <a:latin typeface="DFPBiaoKaiW5-ZhuIn"/>
                <a:ea typeface="DFPBiaoKaiW5-ZhuIn"/>
                <a:cs typeface="DFPBiaoKaiW5-ZhuIn"/>
              </a:rPr>
              <a:t>全國</a:t>
            </a:r>
            <a:endParaRPr lang="en-US" altLang="zh-TW" sz="3900" dirty="0">
              <a:latin typeface="DFPBiaoKaiW5-ZhuIn"/>
              <a:ea typeface="DFPBiaoKaiW5-ZhuIn"/>
              <a:cs typeface="DFPBiaoKaiW5-ZhuIn"/>
            </a:endParaRPr>
          </a:p>
          <a:p>
            <a:pPr marL="0" indent="0">
              <a:buNone/>
              <a:defRPr/>
            </a:pPr>
            <a:r>
              <a:rPr lang="en-US" altLang="zh-TW" sz="3900" dirty="0" smtClean="0">
                <a:latin typeface="DFPBiaoKaiW5-ZhuIn"/>
                <a:ea typeface="DFPBiaoKaiW5-ZhuIn"/>
                <a:cs typeface="DFPBiaoKaiW5-ZhuIn"/>
              </a:rPr>
              <a:t>B</a:t>
            </a:r>
            <a:r>
              <a:rPr lang="zh-TW" altLang="en-US" sz="3900" dirty="0" smtClean="0">
                <a:latin typeface="DFPBiaoKaiW5-ZhuIn"/>
                <a:ea typeface="DFPBiaoKaiW5-ZhuIn"/>
                <a:cs typeface="DFPBiaoKaiW5-ZhuIn"/>
              </a:rPr>
              <a:t>）加州</a:t>
            </a:r>
            <a:r>
              <a:rPr lang="en-US" altLang="zh-TW" sz="3900" dirty="0">
                <a:latin typeface="DFPBiaoKaiW5-ZhuIn"/>
                <a:ea typeface="DFPBiaoKaiW5-ZhuIn"/>
                <a:cs typeface="DFPBiaoKaiW5-ZhuIn"/>
              </a:rPr>
              <a:t> </a:t>
            </a:r>
          </a:p>
          <a:p>
            <a:pPr marL="0" indent="0">
              <a:buNone/>
              <a:defRPr/>
            </a:pPr>
            <a:r>
              <a:rPr lang="en-US" altLang="zh-TW" sz="39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B</a:t>
            </a:r>
            <a:r>
              <a:rPr lang="zh-TW" altLang="en-US" sz="39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）加州</a:t>
            </a:r>
            <a:endParaRPr lang="en-US" altLang="zh-TW" sz="39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pPr marL="0" indent="0" eaLnBrk="1" hangingPunct="1">
              <a:buNone/>
              <a:defRPr/>
            </a:pPr>
            <a:endParaRPr lang="en-US" altLang="zh-TW" sz="3900" dirty="0">
              <a:latin typeface="DFPBiaoKaiW5-ZhuIn"/>
              <a:ea typeface="DFPBiaoKaiW5-ZhuIn"/>
              <a:cs typeface="DFPBiaoKaiW5-ZhuIn"/>
            </a:endParaRPr>
          </a:p>
          <a:p>
            <a:pPr eaLnBrk="1" hangingPunct="1">
              <a:defRPr/>
            </a:pPr>
            <a:endParaRPr lang="en-US" dirty="0">
              <a:latin typeface="BiauKai"/>
              <a:ea typeface="BiauKai"/>
              <a:cs typeface="BiauKai"/>
            </a:endParaRPr>
          </a:p>
        </p:txBody>
      </p:sp>
      <p:pic>
        <p:nvPicPr>
          <p:cNvPr id="10243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4800" y="990600"/>
            <a:ext cx="8534400" cy="4800600"/>
          </a:xfrm>
        </p:spPr>
        <p:txBody>
          <a:bodyPr>
            <a:normAutofit/>
          </a:bodyPr>
          <a:lstStyle/>
          <a:p>
            <a:pPr algn="l" eaLnBrk="1" hangingPunct="1">
              <a:defRPr/>
            </a:pPr>
            <a:r>
              <a:rPr lang="zh-TW" altLang="en-US" sz="4800" dirty="0" smtClean="0">
                <a:solidFill>
                  <a:srgbClr val="000000"/>
                </a:solidFill>
                <a:latin typeface="DFPBiaoKaiW5-ZhuIn"/>
                <a:ea typeface="DFPBiaoKaiW5-ZhuIn"/>
                <a:cs typeface="DFPBiaoKaiW5-ZhuIn"/>
              </a:rPr>
              <a:t>美國</a:t>
            </a:r>
            <a:r>
              <a:rPr lang="zh-TW" altLang="en-US" sz="4800" dirty="0" smtClean="0">
                <a:latin typeface="DFPBiaoKaiW5-ZhuIn"/>
                <a:ea typeface="DFPBiaoKaiW5-ZhuIn"/>
                <a:cs typeface="DFPBiaoKaiW5-ZhuIn"/>
              </a:rPr>
              <a:t>國家</a:t>
            </a:r>
            <a:r>
              <a:rPr lang="zh-TW" altLang="en-US" sz="4800" dirty="0">
                <a:latin typeface="DFPBiaoKaiW5-ZhuIn"/>
                <a:ea typeface="DFPBiaoKaiW5-ZhuIn"/>
                <a:cs typeface="DFPBiaoKaiW5-ZhuIn"/>
              </a:rPr>
              <a:t>政府的最高領導</a:t>
            </a:r>
            <a:r>
              <a:rPr lang="zh-TW" altLang="en-US" sz="4800" dirty="0" smtClean="0">
                <a:latin typeface="DFPBiaoKaiW5-ZhuIn"/>
                <a:ea typeface="DFPBiaoKaiW5-ZhuIn"/>
                <a:cs typeface="DFPBiaoKaiW5-ZhuIn"/>
              </a:rPr>
              <a:t>者是誰？</a:t>
            </a:r>
            <a:endParaRPr lang="en-US" altLang="zh-TW" sz="4800" dirty="0" smtClean="0">
              <a:latin typeface="DFPBiaoKaiW5-ZhuIn"/>
              <a:ea typeface="DFPBiaoKaiW5-ZhuIn"/>
              <a:cs typeface="DFPBiaoKaiW5-ZhuIn"/>
            </a:endParaRPr>
          </a:p>
          <a:p>
            <a:pPr algn="l" eaLnBrk="1" hangingPunct="1">
              <a:defRPr/>
            </a:pP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A</a:t>
            </a: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）副總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統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pPr algn="l" eaLnBrk="1" hangingPunct="1">
              <a:defRPr/>
            </a:pP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B</a:t>
            </a: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）最高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大法官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pPr>
              <a:defRPr/>
            </a:pP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C</a:t>
            </a: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）總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統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pPr algn="l" eaLnBrk="1" hangingPunct="1">
              <a:defRPr/>
            </a:pP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D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）國王</a:t>
            </a:r>
            <a:r>
              <a:rPr lang="en-US" sz="3600" dirty="0" smtClean="0">
                <a:latin typeface="DFPBiaoKaiW5-ZhuIn"/>
                <a:ea typeface="DFPBiaoKaiW5-ZhuIn"/>
                <a:cs typeface="DFPBiaoKaiW5-ZhuIn"/>
              </a:rPr>
              <a:t> 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304800"/>
            <a:ext cx="27432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200</a:t>
            </a:r>
          </a:p>
        </p:txBody>
      </p:sp>
      <p:pic>
        <p:nvPicPr>
          <p:cNvPr id="16387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5943600"/>
            <a:ext cx="25281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C</a:t>
            </a:r>
            <a:r>
              <a:rPr lang="zh-TW" alt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）總統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7200" y="838200"/>
            <a:ext cx="8077200" cy="4419600"/>
          </a:xfrm>
        </p:spPr>
        <p:txBody>
          <a:bodyPr/>
          <a:lstStyle/>
          <a:p>
            <a:pPr algn="l" eaLnBrk="1" hangingPunct="1">
              <a:defRPr/>
            </a:pPr>
            <a:r>
              <a:rPr lang="zh-TW" altLang="en-US" sz="4800" b="1" dirty="0" smtClean="0">
                <a:latin typeface="DFPBiaoKaiW5-ZhuIn"/>
                <a:ea typeface="DFPBiaoKaiW5-ZhuIn"/>
                <a:cs typeface="DFPBiaoKaiW5-ZhuIn"/>
              </a:rPr>
              <a:t>每一個城市都有</a:t>
            </a:r>
            <a:r>
              <a:rPr lang="zh-TW" altLang="en-US" sz="4800" b="1" dirty="0" smtClean="0">
                <a:latin typeface="DFPBiaoKaiW5-PoIn1"/>
                <a:ea typeface="DFPBiaoKaiW5-PoIn1"/>
                <a:cs typeface="DFPBiaoKaiW5-PoIn1"/>
              </a:rPr>
              <a:t>一</a:t>
            </a:r>
            <a:r>
              <a:rPr lang="zh-TW" altLang="en-US" sz="4800" b="1" dirty="0" smtClean="0">
                <a:latin typeface="DFPBiaoKaiW5-ZhuIn"/>
                <a:ea typeface="DFPBiaoKaiW5-ZhuIn"/>
                <a:cs typeface="DFPBiaoKaiW5-ZhuIn"/>
              </a:rPr>
              <a:t>些人在市政廳做事，他</a:t>
            </a:r>
            <a:r>
              <a:rPr lang="zh-TW" altLang="en-US" sz="4800" b="1" dirty="0" smtClean="0">
                <a:latin typeface="DFPBiaoKaiW5-PoIn1"/>
                <a:ea typeface="DFPBiaoKaiW5-PoIn1"/>
                <a:cs typeface="DFPBiaoKaiW5-PoIn1"/>
              </a:rPr>
              <a:t>們</a:t>
            </a:r>
            <a:r>
              <a:rPr lang="zh-TW" altLang="en-US" sz="4800" b="1" dirty="0" smtClean="0">
                <a:latin typeface="DFPBiaoKaiW5-ZhuIn"/>
                <a:ea typeface="DFPBiaoKaiW5-ZhuIn"/>
                <a:cs typeface="DFPBiaoKaiW5-ZhuIn"/>
              </a:rPr>
              <a:t>和市</a:t>
            </a:r>
            <a:r>
              <a:rPr lang="zh-TW" altLang="en-US" sz="4800" b="1" dirty="0" smtClean="0">
                <a:latin typeface="DFPBiaoKaiW5-PoIn1"/>
                <a:ea typeface="DFPBiaoKaiW5-PoIn1"/>
                <a:cs typeface="DFPBiaoKaiW5-PoIn1"/>
              </a:rPr>
              <a:t>長一</a:t>
            </a:r>
            <a:r>
              <a:rPr lang="zh-TW" altLang="en-US" sz="4800" b="1" dirty="0" smtClean="0">
                <a:latin typeface="DFPBiaoKaiW5-ZhuIn"/>
                <a:ea typeface="DFPBiaoKaiW5-ZhuIn"/>
                <a:cs typeface="DFPBiaoKaiW5-ZhuIn"/>
              </a:rPr>
              <a:t>起幫他</a:t>
            </a:r>
            <a:r>
              <a:rPr lang="zh-TW" altLang="en-US" sz="4800" b="1" dirty="0" smtClean="0">
                <a:latin typeface="DFPBiaoKaiW5-PoIn1"/>
                <a:ea typeface="DFPBiaoKaiW5-PoIn1"/>
                <a:cs typeface="DFPBiaoKaiW5-PoIn1"/>
              </a:rPr>
              <a:t>們</a:t>
            </a:r>
            <a:r>
              <a:rPr lang="zh-TW" altLang="en-US" sz="4800" b="1" dirty="0" smtClean="0">
                <a:latin typeface="DFPBiaoKaiW5-ZhuIn"/>
                <a:ea typeface="DFPBiaoKaiW5-ZhuIn"/>
                <a:cs typeface="DFPBiaoKaiW5-ZhuIn"/>
              </a:rPr>
              <a:t>的城市</a:t>
            </a:r>
            <a:r>
              <a:rPr lang="zh-TW" altLang="en-US" sz="4800" b="1" dirty="0" smtClean="0">
                <a:solidFill>
                  <a:srgbClr val="000000"/>
                </a:solidFill>
                <a:latin typeface="DFPBiaoKaiW5-ZhuIn"/>
                <a:ea typeface="DFPBiaoKaiW5-ZhuIn"/>
                <a:cs typeface="DFPBiaoKaiW5-ZhuIn"/>
              </a:rPr>
              <a:t>做</a:t>
            </a:r>
            <a:r>
              <a:rPr lang="zh-TW" altLang="en-US" sz="4800" b="1" dirty="0" smtClean="0">
                <a:latin typeface="DFPBiaoKaiW5-ZhuIn"/>
                <a:ea typeface="DFPBiaoKaiW5-ZhuIn"/>
                <a:cs typeface="DFPBiaoKaiW5-ZhuIn"/>
              </a:rPr>
              <a:t>最好的決定。他</a:t>
            </a:r>
            <a:r>
              <a:rPr lang="zh-TW" altLang="en-US" sz="4800" b="1" dirty="0" smtClean="0">
                <a:latin typeface="DFPBiaoKaiW5-PoIn1"/>
                <a:ea typeface="DFPBiaoKaiW5-PoIn1"/>
                <a:cs typeface="DFPBiaoKaiW5-PoIn1"/>
              </a:rPr>
              <a:t>們</a:t>
            </a:r>
            <a:r>
              <a:rPr lang="zh-TW" altLang="en-US" sz="4800" b="1" dirty="0" smtClean="0">
                <a:latin typeface="DFPBiaoKaiW5-ZhuIn"/>
                <a:ea typeface="DFPBiaoKaiW5-ZhuIn"/>
                <a:cs typeface="DFPBiaoKaiW5-ZhuIn"/>
              </a:rPr>
              <a:t>是誰？</a:t>
            </a:r>
            <a:endParaRPr lang="en-US" sz="4800" b="1" dirty="0" smtClean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76200"/>
            <a:ext cx="19812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200</a:t>
            </a:r>
          </a:p>
        </p:txBody>
      </p:sp>
      <p:pic>
        <p:nvPicPr>
          <p:cNvPr id="20483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09800" y="5562600"/>
            <a:ext cx="388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b="1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市議員</a:t>
            </a:r>
            <a:endParaRPr lang="en-US" sz="3600" b="1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914400" y="1371600"/>
            <a:ext cx="7162800" cy="3733800"/>
          </a:xfrm>
        </p:spPr>
        <p:txBody>
          <a:bodyPr>
            <a:normAutofit lnSpcReduction="10000"/>
          </a:bodyPr>
          <a:lstStyle/>
          <a:p>
            <a:pPr algn="l" eaLnBrk="1" hangingPunct="1">
              <a:defRPr/>
            </a:pPr>
            <a:r>
              <a:rPr lang="zh-TW" altLang="en-US" sz="4000" b="1" dirty="0" smtClean="0">
                <a:latin typeface="DFPBiaoKaiW5-ZhuIn"/>
                <a:ea typeface="DFPBiaoKaiW5-ZhuIn"/>
                <a:cs typeface="DFPBiaoKaiW5-ZhuIn"/>
              </a:rPr>
              <a:t>小城市</a:t>
            </a:r>
            <a:r>
              <a:rPr lang="zh-TW" altLang="en-US" sz="4000" b="1" dirty="0">
                <a:latin typeface="DFPBiaoKaiW5-ZhuIn"/>
                <a:ea typeface="DFPBiaoKaiW5-ZhuIn"/>
                <a:cs typeface="DFPBiaoKaiW5-ZhuIn"/>
              </a:rPr>
              <a:t>的</a:t>
            </a:r>
            <a:r>
              <a:rPr lang="zh-TW" altLang="en-US" sz="4000" b="1" dirty="0" smtClean="0">
                <a:latin typeface="DFPBiaoKaiW5-ZhuIn"/>
                <a:ea typeface="DFPBiaoKaiW5-ZhuIn"/>
                <a:cs typeface="DFPBiaoKaiW5-ZhuIn"/>
              </a:rPr>
              <a:t>市</a:t>
            </a:r>
            <a:r>
              <a:rPr lang="zh-TW" altLang="en-US" sz="4000" b="1" dirty="0" smtClean="0">
                <a:latin typeface="DFPBiaoKaiW5-PoIn1"/>
                <a:ea typeface="DFPBiaoKaiW5-PoIn1"/>
                <a:cs typeface="DFPBiaoKaiW5-PoIn1"/>
              </a:rPr>
              <a:t>長</a:t>
            </a:r>
            <a:r>
              <a:rPr lang="zh-TW" altLang="en-US" sz="4000" b="1" dirty="0" smtClean="0">
                <a:latin typeface="DFPBiaoKaiW5-ZhuIn"/>
                <a:ea typeface="DFPBiaoKaiW5-ZhuIn"/>
                <a:cs typeface="DFPBiaoKaiW5-ZhuIn"/>
              </a:rPr>
              <a:t>是由誰選出來的？</a:t>
            </a:r>
            <a:endParaRPr lang="en-US" altLang="zh-TW" sz="4000" b="1" dirty="0">
              <a:latin typeface="DFPBiaoKaiW5-ZhuIn"/>
              <a:ea typeface="DFPBiaoKaiW5-ZhuIn"/>
              <a:cs typeface="DFPBiaoKaiW5-ZhuIn"/>
            </a:endParaRPr>
          </a:p>
          <a:p>
            <a:pPr algn="l" eaLnBrk="1" hangingPunct="1">
              <a:defRPr/>
            </a:pPr>
            <a:endParaRPr lang="en-US" altLang="zh-TW" sz="1900" b="1" dirty="0">
              <a:latin typeface="DFPBiaoKaiW5-ZhuIn"/>
              <a:ea typeface="DFPBiaoKaiW5-ZhuIn"/>
              <a:cs typeface="DFPBiaoKaiW5-ZhuIn"/>
            </a:endParaRPr>
          </a:p>
          <a:p>
            <a:pPr marL="914400" indent="-914400" algn="l" eaLnBrk="1" hangingPunct="1">
              <a:buFont typeface="+mj-lt"/>
              <a:buAutoNum type="alphaUcPeriod"/>
              <a:defRPr/>
            </a:pPr>
            <a:r>
              <a:rPr lang="zh-TW" altLang="en-US" sz="3900" b="1" dirty="0">
                <a:latin typeface="DFPBiaoKaiW5-ZhuIn"/>
                <a:ea typeface="DFPBiaoKaiW5-ZhuIn"/>
                <a:cs typeface="DFPBiaoKaiW5-ZhuIn"/>
              </a:rPr>
              <a:t>由人民選出來的</a:t>
            </a:r>
            <a:endParaRPr lang="en-US" altLang="zh-TW" sz="3900" b="1" dirty="0">
              <a:latin typeface="DFPBiaoKaiW5-ZhuIn"/>
              <a:ea typeface="DFPBiaoKaiW5-ZhuIn"/>
              <a:cs typeface="DFPBiaoKaiW5-ZhuIn"/>
            </a:endParaRPr>
          </a:p>
          <a:p>
            <a:pPr marL="914400" indent="-914400" algn="l" eaLnBrk="1" hangingPunct="1">
              <a:buFont typeface="+mj-lt"/>
              <a:buAutoNum type="alphaUcPeriod"/>
              <a:defRPr/>
            </a:pPr>
            <a:r>
              <a:rPr lang="zh-TW" altLang="en-US" sz="3900" b="1" dirty="0">
                <a:latin typeface="DFPBiaoKaiW5-ZhuIn"/>
                <a:ea typeface="DFPBiaoKaiW5-ZhuIn"/>
                <a:cs typeface="DFPBiaoKaiW5-ZhuIn"/>
              </a:rPr>
              <a:t>是從市議員當中選出來的</a:t>
            </a:r>
            <a:r>
              <a:rPr lang="en-US" sz="3900" b="1" dirty="0">
                <a:latin typeface="DFPBiaoKaiW5-ZhuIn"/>
                <a:ea typeface="DFPBiaoKaiW5-ZhuIn"/>
                <a:cs typeface="DFPBiaoKaiW5-ZhuIn"/>
              </a:rPr>
              <a:t> </a:t>
            </a: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52400"/>
            <a:ext cx="2057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30723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5150" y="60198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62000" y="5288340"/>
            <a:ext cx="76961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600" b="1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B. </a:t>
            </a:r>
            <a:r>
              <a:rPr lang="zh-TW" altLang="en-US" sz="3600" b="1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是從</a:t>
            </a:r>
            <a:r>
              <a:rPr lang="zh-TW" altLang="en-US" sz="3600" b="1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市議員當中選出來的</a:t>
            </a:r>
            <a:r>
              <a:rPr lang="en-US" sz="3600" b="1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7200" y="1371600"/>
            <a:ext cx="8153400" cy="3733800"/>
          </a:xfrm>
        </p:spPr>
        <p:txBody>
          <a:bodyPr/>
          <a:lstStyle/>
          <a:p>
            <a:pPr algn="l" eaLnBrk="1" hangingPunct="1">
              <a:defRPr/>
            </a:pPr>
            <a:r>
              <a:rPr lang="zh-TW" altLang="en-US" sz="4000" b="1" dirty="0">
                <a:latin typeface="DFPBiaoKaiW5-ZhuIn"/>
                <a:ea typeface="DFPBiaoKaiW5-ZhuIn"/>
                <a:cs typeface="DFPBiaoKaiW5-ZhuIn"/>
              </a:rPr>
              <a:t>大城市的</a:t>
            </a:r>
            <a:r>
              <a:rPr lang="zh-TW" altLang="en-US" sz="4000" b="1" dirty="0" smtClean="0">
                <a:latin typeface="DFPBiaoKaiW5-ZhuIn"/>
                <a:ea typeface="DFPBiaoKaiW5-ZhuIn"/>
                <a:cs typeface="DFPBiaoKaiW5-ZhuIn"/>
              </a:rPr>
              <a:t>市</a:t>
            </a:r>
            <a:r>
              <a:rPr lang="zh-TW" altLang="en-US" sz="4000" b="1" dirty="0" smtClean="0">
                <a:latin typeface="DFPBiaoKaiW5-PoIn1"/>
                <a:ea typeface="DFPBiaoKaiW5-PoIn1"/>
                <a:cs typeface="DFPBiaoKaiW5-PoIn1"/>
              </a:rPr>
              <a:t>長</a:t>
            </a:r>
            <a:r>
              <a:rPr lang="zh-TW" altLang="en-US" sz="4000" b="1" dirty="0" smtClean="0">
                <a:latin typeface="DFPBiaoKaiW5-ZhuIn"/>
                <a:ea typeface="DFPBiaoKaiW5-ZhuIn"/>
                <a:cs typeface="DFPBiaoKaiW5-ZhuIn"/>
              </a:rPr>
              <a:t>是由誰選出來的？</a:t>
            </a:r>
            <a:endParaRPr lang="en-US" altLang="zh-TW" sz="4000" b="1" dirty="0" smtClean="0">
              <a:latin typeface="DFPBiaoKaiW5-ZhuIn"/>
              <a:ea typeface="DFPBiaoKaiW5-ZhuIn"/>
              <a:cs typeface="DFPBiaoKaiW5-ZhuIn"/>
            </a:endParaRPr>
          </a:p>
          <a:p>
            <a:pPr algn="l" eaLnBrk="1" hangingPunct="1">
              <a:defRPr/>
            </a:pPr>
            <a:endParaRPr lang="en-US" altLang="zh-TW" sz="2000" b="1" dirty="0">
              <a:latin typeface="DFPBiaoKaiW5-ZhuIn"/>
              <a:ea typeface="DFPBiaoKaiW5-ZhuIn"/>
              <a:cs typeface="DFPBiaoKaiW5-ZhuIn"/>
            </a:endParaRPr>
          </a:p>
          <a:p>
            <a:pPr marL="914400" indent="-914400" algn="l" eaLnBrk="1" hangingPunct="1">
              <a:buFont typeface="+mj-lt"/>
              <a:buAutoNum type="alphaUcPeriod"/>
              <a:defRPr/>
            </a:pPr>
            <a:r>
              <a:rPr lang="zh-TW" altLang="en-US" sz="3600" b="1" dirty="0" smtClean="0">
                <a:latin typeface="DFPBiaoKaiW5-ZhuIn"/>
                <a:ea typeface="DFPBiaoKaiW5-ZhuIn"/>
                <a:cs typeface="DFPBiaoKaiW5-ZhuIn"/>
              </a:rPr>
              <a:t>由人民選出來的</a:t>
            </a:r>
            <a:endParaRPr lang="en-US" altLang="zh-TW" sz="3600" b="1" dirty="0" smtClean="0">
              <a:latin typeface="DFPBiaoKaiW5-ZhuIn"/>
              <a:ea typeface="DFPBiaoKaiW5-ZhuIn"/>
              <a:cs typeface="DFPBiaoKaiW5-ZhuIn"/>
            </a:endParaRPr>
          </a:p>
          <a:p>
            <a:pPr marL="914400" indent="-914400" algn="l" eaLnBrk="1" hangingPunct="1">
              <a:buFont typeface="+mj-lt"/>
              <a:buAutoNum type="alphaUcPeriod"/>
              <a:defRPr/>
            </a:pPr>
            <a:r>
              <a:rPr lang="zh-TW" altLang="en-US" sz="3600" b="1" dirty="0" smtClean="0">
                <a:latin typeface="DFPBiaoKaiW5-ZhuIn"/>
                <a:ea typeface="DFPBiaoKaiW5-ZhuIn"/>
                <a:cs typeface="DFPBiaoKaiW5-ZhuIn"/>
              </a:rPr>
              <a:t>是從</a:t>
            </a:r>
            <a:r>
              <a:rPr lang="zh-TW" altLang="en-US" sz="3600" b="1" dirty="0">
                <a:latin typeface="DFPBiaoKaiW5-ZhuIn"/>
                <a:ea typeface="DFPBiaoKaiW5-ZhuIn"/>
                <a:cs typeface="DFPBiaoKaiW5-ZhuIn"/>
              </a:rPr>
              <a:t>市議員當中選出來的</a:t>
            </a:r>
            <a:r>
              <a:rPr lang="en-US" sz="3600" b="1" dirty="0">
                <a:latin typeface="DFPBiaoKaiW5-ZhuIn"/>
                <a:ea typeface="DFPBiaoKaiW5-ZhuIn"/>
                <a:cs typeface="DFPBiaoKaiW5-ZhuIn"/>
              </a:rPr>
              <a:t> </a:t>
            </a:r>
            <a:endParaRPr lang="en-US" sz="3600" b="1" dirty="0" smtClean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457200"/>
            <a:ext cx="18288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400</a:t>
            </a:r>
          </a:p>
        </p:txBody>
      </p:sp>
      <p:pic>
        <p:nvPicPr>
          <p:cNvPr id="40963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5257800"/>
            <a:ext cx="556820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3600" b="1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A. </a:t>
            </a:r>
            <a:r>
              <a:rPr lang="zh-TW" altLang="en-US" sz="3600" b="1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由人民選出來</a:t>
            </a:r>
            <a:r>
              <a:rPr lang="zh-TW" altLang="en-US" sz="3600" b="1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的</a:t>
            </a:r>
            <a:endParaRPr lang="en-US" altLang="zh-TW" sz="3600" b="1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609600"/>
            <a:ext cx="8991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請說出三種做一個好公民？</a:t>
            </a:r>
            <a:endParaRPr lang="en-US" sz="4400" dirty="0">
              <a:latin typeface="DFPBiaoKaiW5-ZhuIn"/>
              <a:ea typeface="DFPBiaoKaiW5-ZhuIn"/>
              <a:cs typeface="DFPBiaoKaiW5-ZhuIn"/>
            </a:endParaRPr>
          </a:p>
        </p:txBody>
      </p:sp>
      <p:pic>
        <p:nvPicPr>
          <p:cNvPr id="6" name="Picture 5" descr="th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50" y="2402661"/>
            <a:ext cx="2089150" cy="239343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29190" y="4959290"/>
            <a:ext cx="1064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000" dirty="0" smtClean="0">
                <a:latin typeface="DFPBiaoKaiW5-ZhuIn"/>
                <a:ea typeface="DFPBiaoKaiW5-ZhuIn"/>
                <a:cs typeface="DFPBiaoKaiW5-ZhuIn"/>
              </a:rPr>
              <a:t>投票</a:t>
            </a:r>
            <a:endParaRPr lang="en-US" sz="2000" dirty="0">
              <a:latin typeface="DFPBiaoKaiW5-ZhuIn"/>
              <a:ea typeface="DFPBiaoKaiW5-ZhuIn"/>
              <a:cs typeface="DFPBiaoKaiW5-ZhuIn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0" y="2101331"/>
            <a:ext cx="2451100" cy="325806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971800" y="5520759"/>
            <a:ext cx="2527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000" dirty="0" smtClean="0">
                <a:latin typeface="DFPBiaoKaiW5-ZhuIn"/>
                <a:ea typeface="DFPBiaoKaiW5-ZhuIn"/>
                <a:cs typeface="DFPBiaoKaiW5-ZhuIn"/>
              </a:rPr>
              <a:t>做該做的事情</a:t>
            </a:r>
            <a:endParaRPr lang="en-US" sz="2000" dirty="0">
              <a:latin typeface="DFPBiaoKaiW5-ZhuIn"/>
              <a:ea typeface="DFPBiaoKaiW5-ZhuIn"/>
              <a:cs typeface="DFPBiaoKaiW5-ZhuIn"/>
            </a:endParaRPr>
          </a:p>
        </p:txBody>
      </p:sp>
      <p:pic>
        <p:nvPicPr>
          <p:cNvPr id="10" name="Content Placeholder 8"/>
          <p:cNvPicPr>
            <a:picLocks noGrp="1" noChangeAspect="1"/>
          </p:cNvPicPr>
          <p:nvPr>
            <p:ph idx="4294967295"/>
          </p:nvPr>
        </p:nvPicPr>
        <p:blipFill>
          <a:blip r:embed="rId4"/>
          <a:srcRect t="22943" b="22943"/>
          <a:stretch>
            <a:fillRect/>
          </a:stretch>
        </p:blipFill>
        <p:spPr>
          <a:xfrm>
            <a:off x="6148154" y="1615587"/>
            <a:ext cx="2208446" cy="151127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656890" y="3126860"/>
            <a:ext cx="1064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000" dirty="0" smtClean="0">
                <a:latin typeface="DFPBiaoKaiW5-ZhuIn"/>
                <a:ea typeface="DFPBiaoKaiW5-ZhuIn"/>
                <a:cs typeface="DFPBiaoKaiW5-ZhuIn"/>
              </a:rPr>
              <a:t>付稅</a:t>
            </a:r>
            <a:endParaRPr lang="en-US" sz="2000" dirty="0">
              <a:latin typeface="DFPBiaoKaiW5-ZhuIn"/>
              <a:ea typeface="DFPBiaoKaiW5-ZhuIn"/>
              <a:cs typeface="DFPBiaoKaiW5-ZhuIn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24600" y="4177228"/>
            <a:ext cx="2019300" cy="142875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809290" y="5720814"/>
            <a:ext cx="15346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000" dirty="0" smtClean="0">
                <a:latin typeface="DFPBiaoKaiW5-ZhuIn"/>
                <a:ea typeface="DFPBiaoKaiW5-ZhuIn"/>
                <a:cs typeface="DFPBiaoKaiW5-ZhuIn"/>
              </a:rPr>
              <a:t>當義工</a:t>
            </a:r>
            <a:endParaRPr lang="en-US" sz="2000" dirty="0">
              <a:latin typeface="DFPBiaoKaiW5-ZhuIn"/>
              <a:ea typeface="DFPBiaoKaiW5-ZhuIn"/>
              <a:cs typeface="DFPBiaoKaiW5-ZhuIn"/>
            </a:endParaRPr>
          </a:p>
        </p:txBody>
      </p:sp>
    </p:spTree>
    <p:extLst>
      <p:ext uri="{BB962C8B-B14F-4D97-AF65-F5344CB8AC3E}">
        <p14:creationId xmlns:p14="http://schemas.microsoft.com/office/powerpoint/2010/main" val="2050178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  <p:bldP spid="1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1752600"/>
            <a:ext cx="8077200" cy="2590800"/>
          </a:xfrm>
        </p:spPr>
        <p:txBody>
          <a:bodyPr/>
          <a:lstStyle/>
          <a:p>
            <a:pPr algn="l" eaLnBrk="1" hangingPunct="1">
              <a:defRPr/>
            </a:pPr>
            <a:r>
              <a:rPr lang="zh-TW" altLang="en-US" sz="4800" b="1" dirty="0">
                <a:latin typeface="DFPBiaoKaiW5-ZhuIn"/>
                <a:ea typeface="DFPBiaoKaiW5-ZhuIn"/>
                <a:cs typeface="DFPBiaoKaiW5-ZhuIn"/>
              </a:rPr>
              <a:t>人</a:t>
            </a:r>
            <a:r>
              <a:rPr lang="zh-TW" altLang="en-US" sz="4800" b="1" dirty="0">
                <a:latin typeface="DFPBiaoKaiW5-PoIn1"/>
                <a:ea typeface="DFPBiaoKaiW5-PoIn1"/>
                <a:cs typeface="DFPBiaoKaiW5-PoIn1"/>
              </a:rPr>
              <a:t>們</a:t>
            </a:r>
            <a:r>
              <a:rPr lang="zh-TW" altLang="en-US" sz="4800" b="1" dirty="0">
                <a:latin typeface="DFPBiaoKaiW5-ZhuIn"/>
                <a:ea typeface="DFPBiaoKaiW5-ZhuIn"/>
                <a:cs typeface="DFPBiaoKaiW5-ZhuIn"/>
              </a:rPr>
              <a:t>如果</a:t>
            </a:r>
            <a:r>
              <a:rPr lang="zh-TW" altLang="en-US" sz="4800" b="1" dirty="0">
                <a:latin typeface="DFPBiaoKaiW5-PoIn1"/>
                <a:ea typeface="DFPBiaoKaiW5-PoIn1"/>
                <a:cs typeface="DFPBiaoKaiW5-PoIn1"/>
              </a:rPr>
              <a:t>不</a:t>
            </a:r>
            <a:r>
              <a:rPr lang="zh-TW" altLang="en-US" sz="4800" b="1" dirty="0">
                <a:latin typeface="DFPBiaoKaiW5-ZhuIn"/>
                <a:ea typeface="DFPBiaoKaiW5-ZhuIn"/>
                <a:cs typeface="DFPBiaoKaiW5-ZhuIn"/>
              </a:rPr>
              <a:t>遵守法律可能會被罰什麼？</a:t>
            </a:r>
            <a:endParaRPr lang="en-US" sz="4800" dirty="0" smtClean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100</a:t>
            </a:r>
          </a:p>
        </p:txBody>
      </p:sp>
      <p:pic>
        <p:nvPicPr>
          <p:cNvPr id="14339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00400" y="4648200"/>
            <a:ext cx="2514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b="1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＄錢</a:t>
            </a:r>
            <a:endParaRPr lang="en-US" sz="4000" b="1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38200" y="1447800"/>
            <a:ext cx="8305800" cy="2133600"/>
          </a:xfrm>
        </p:spPr>
        <p:txBody>
          <a:bodyPr/>
          <a:lstStyle/>
          <a:p>
            <a:pPr algn="l" eaLnBrk="1" hangingPunct="1">
              <a:defRPr/>
            </a:pPr>
            <a:r>
              <a:rPr lang="zh-TW" altLang="en-US" sz="4000" dirty="0" smtClean="0">
                <a:solidFill>
                  <a:srgbClr val="000000"/>
                </a:solidFill>
                <a:latin typeface="DFPBiaoKaiW5-ZhuIn"/>
                <a:ea typeface="DFPBiaoKaiW5-ZhuIn"/>
                <a:cs typeface="DFPBiaoKaiW5-ZhuIn"/>
              </a:rPr>
              <a:t>哪</a:t>
            </a:r>
            <a:r>
              <a:rPr lang="zh-TW" altLang="en-US" sz="4000" dirty="0" smtClean="0">
                <a:solidFill>
                  <a:srgbClr val="000000"/>
                </a:solidFill>
                <a:latin typeface="DFPBiaoKaiW5-PoIn1"/>
                <a:ea typeface="DFPBiaoKaiW5-PoIn1"/>
                <a:cs typeface="DFPBiaoKaiW5-PoIn1"/>
              </a:rPr>
              <a:t>一</a:t>
            </a:r>
            <a:r>
              <a:rPr lang="zh-TW" altLang="en-US" sz="4000" dirty="0" smtClean="0">
                <a:solidFill>
                  <a:srgbClr val="000000"/>
                </a:solidFill>
                <a:latin typeface="DFPBiaoKaiW5-ZhuIn"/>
                <a:ea typeface="DFPBiaoKaiW5-ZhuIn"/>
                <a:cs typeface="DFPBiaoKaiW5-ZhuIn"/>
              </a:rPr>
              <a:t>種文件</a:t>
            </a:r>
            <a:r>
              <a:rPr lang="zh-TW" altLang="en-US" sz="4000" dirty="0" smtClean="0">
                <a:latin typeface="DFPBiaoKaiW5-ZhuIn"/>
                <a:ea typeface="DFPBiaoKaiW5-ZhuIn"/>
                <a:cs typeface="DFPBiaoKaiW5-ZhuIn"/>
              </a:rPr>
              <a:t>告訴我</a:t>
            </a:r>
            <a:r>
              <a:rPr lang="zh-TW" altLang="en-US" sz="4000" dirty="0" smtClean="0">
                <a:latin typeface="DFPBiaoKaiW5-PoIn1"/>
                <a:ea typeface="DFPBiaoKaiW5-PoIn1"/>
                <a:cs typeface="DFPBiaoKaiW5-PoIn1"/>
              </a:rPr>
              <a:t>們</a:t>
            </a:r>
            <a:r>
              <a:rPr lang="zh-TW" altLang="en-US" sz="4000" dirty="0" smtClean="0">
                <a:latin typeface="DFPBiaoKaiW5-ZhuIn"/>
                <a:ea typeface="DFPBiaoKaiW5-ZhuIn"/>
                <a:cs typeface="DFPBiaoKaiW5-ZhuIn"/>
              </a:rPr>
              <a:t>人民和國家有什麼權力？</a:t>
            </a:r>
            <a:endParaRPr lang="en-US" sz="4000" dirty="0" smtClean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304800"/>
            <a:ext cx="2667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100</a:t>
            </a:r>
          </a:p>
        </p:txBody>
      </p:sp>
      <p:pic>
        <p:nvPicPr>
          <p:cNvPr id="8195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124200" y="4114800"/>
            <a:ext cx="1752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憲法</a:t>
            </a:r>
            <a:endParaRPr lang="en-US" sz="40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85800" y="1066800"/>
            <a:ext cx="8001000" cy="3886200"/>
          </a:xfrm>
        </p:spPr>
        <p:txBody>
          <a:bodyPr>
            <a:normAutofit fontScale="92500" lnSpcReduction="10000"/>
          </a:bodyPr>
          <a:lstStyle/>
          <a:p>
            <a:pPr lvl="0" algn="l"/>
            <a:r>
              <a:rPr lang="zh-TW" altLang="en-US" sz="4400" dirty="0">
                <a:latin typeface="DFPBiaoKaiW5-ZhuIn"/>
                <a:ea typeface="DFPBiaoKaiW5-ZhuIn"/>
                <a:cs typeface="DFPBiaoKaiW5-ZhuIn"/>
              </a:rPr>
              <a:t>美國憲法除了告訴我</a:t>
            </a:r>
            <a:r>
              <a:rPr lang="zh-TW" altLang="en-US" sz="4400" dirty="0">
                <a:latin typeface="DFPBiaoKaiW5-PoIn1"/>
                <a:ea typeface="DFPBiaoKaiW5-PoIn1"/>
                <a:cs typeface="DFPBiaoKaiW5-PoIn1"/>
              </a:rPr>
              <a:t>們</a:t>
            </a:r>
            <a:r>
              <a:rPr lang="zh-TW" altLang="en-US" sz="4400" dirty="0">
                <a:latin typeface="DFPBiaoKaiW5-ZhuIn"/>
                <a:ea typeface="DFPBiaoKaiW5-ZhuIn"/>
                <a:cs typeface="DFPBiaoKaiW5-ZhuIn"/>
              </a:rPr>
              <a:t>國</a:t>
            </a:r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家有</a:t>
            </a:r>
            <a:r>
              <a:rPr lang="zh-TW" altLang="en-US" sz="4400" dirty="0" smtClean="0">
                <a:solidFill>
                  <a:schemeClr val="tx1"/>
                </a:solidFill>
                <a:latin typeface="DFPBiaoKaiW5-ZhuIn"/>
                <a:ea typeface="DFPBiaoKaiW5-ZhuIn"/>
                <a:cs typeface="DFPBiaoKaiW5-ZhuIn"/>
              </a:rPr>
              <a:t>哪</a:t>
            </a:r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些權利之外</a:t>
            </a:r>
            <a:r>
              <a:rPr lang="zh-TW" altLang="en-US" sz="4400" dirty="0">
                <a:latin typeface="DFPBiaoKaiW5-ZhuIn"/>
                <a:ea typeface="DFPBiaoKaiW5-ZhuIn"/>
                <a:cs typeface="DFPBiaoKaiW5-ZhuIn"/>
              </a:rPr>
              <a:t>，</a:t>
            </a:r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還包括</a:t>
            </a:r>
            <a:r>
              <a:rPr lang="zh-TW" altLang="en-US" sz="4400" dirty="0" smtClean="0">
                <a:solidFill>
                  <a:srgbClr val="000000"/>
                </a:solidFill>
                <a:latin typeface="DFPBiaoKaiW5-ZhuIn"/>
                <a:ea typeface="DFPBiaoKaiW5-ZhuIn"/>
                <a:cs typeface="DFPBiaoKaiW5-ZhuIn"/>
              </a:rPr>
              <a:t>哪</a:t>
            </a:r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些</a:t>
            </a:r>
            <a:r>
              <a:rPr lang="zh-TW" altLang="en-US" sz="4400" dirty="0">
                <a:latin typeface="DFPBiaoKaiW5-ZhuIn"/>
                <a:ea typeface="DFPBiaoKaiW5-ZhuIn"/>
                <a:cs typeface="DFPBiaoKaiW5-ZhuIn"/>
              </a:rPr>
              <a:t>其他的權利</a:t>
            </a:r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？</a:t>
            </a:r>
            <a:endParaRPr lang="en-US" altLang="zh-TW" sz="4400" dirty="0" smtClean="0">
              <a:latin typeface="DFPBiaoKaiW5-ZhuIn"/>
              <a:ea typeface="DFPBiaoKaiW5-ZhuIn"/>
              <a:cs typeface="DFPBiaoKaiW5-ZhuIn"/>
            </a:endParaRPr>
          </a:p>
          <a:p>
            <a:pPr marL="514350" lvl="0" indent="-514350">
              <a:buFont typeface="+mj-lt"/>
              <a:buAutoNum type="alphaUcPeriod"/>
            </a:pPr>
            <a:endParaRPr lang="en-US" altLang="zh-TW" sz="3600" dirty="0">
              <a:latin typeface="DFPBiaoKaiW5-ZhuIn"/>
              <a:ea typeface="DFPBiaoKaiW5-ZhuIn"/>
              <a:cs typeface="DFPBiaoKaiW5-ZhuIn"/>
            </a:endParaRPr>
          </a:p>
          <a:p>
            <a:pPr marL="514350" lvl="0" indent="-514350">
              <a:buFont typeface="+mj-lt"/>
              <a:buAutoNum type="alphaUcPeriod"/>
            </a:pP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公民的權</a:t>
            </a: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利</a:t>
            </a:r>
            <a:endParaRPr lang="en-US" sz="3600" dirty="0">
              <a:latin typeface="DFPBiaoKaiW5-ZhuIn"/>
              <a:ea typeface="DFPBiaoKaiW5-ZhuIn"/>
              <a:cs typeface="DFPBiaoKaiW5-ZhuIn"/>
            </a:endParaRPr>
          </a:p>
          <a:p>
            <a:pPr marL="514350" lvl="0" indent="-514350">
              <a:buFont typeface="+mj-lt"/>
              <a:buAutoNum type="alphaUcPeriod"/>
            </a:pP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公民的責任</a:t>
            </a:r>
            <a:endParaRPr lang="en-US" sz="3600" dirty="0">
              <a:latin typeface="DFPBiaoKaiW5-ZhuIn"/>
              <a:ea typeface="DFPBiaoKaiW5-ZhuIn"/>
              <a:cs typeface="DFPBiaoKaiW5-ZhuIn"/>
            </a:endParaRPr>
          </a:p>
          <a:p>
            <a:pPr lvl="0" algn="l"/>
            <a:endParaRPr lang="en-US" sz="24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28600"/>
            <a:ext cx="1981200" cy="744363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 smtClean="0">
                <a:latin typeface="Britannic Bold" charset="0"/>
              </a:rPr>
              <a:t>200</a:t>
            </a:r>
          </a:p>
        </p:txBody>
      </p:sp>
      <p:pic>
        <p:nvPicPr>
          <p:cNvPr id="18435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5800" y="5334000"/>
            <a:ext cx="41832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zh-TW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A. </a:t>
            </a:r>
            <a:r>
              <a:rPr lang="zh-TW" alt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公民的權</a:t>
            </a:r>
            <a:r>
              <a:rPr lang="zh-TW" alt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利</a:t>
            </a:r>
            <a:endParaRPr lang="en-US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85800" y="1143000"/>
            <a:ext cx="7924800" cy="4876800"/>
          </a:xfrm>
        </p:spPr>
        <p:txBody>
          <a:bodyPr/>
          <a:lstStyle/>
          <a:p>
            <a:pPr lvl="0" algn="l"/>
            <a:r>
              <a:rPr lang="zh-TW" altLang="en-US" sz="4400" b="1" dirty="0" smtClean="0">
                <a:latin typeface="DFPBiaoKaiW5-ZhuIn"/>
                <a:ea typeface="DFPBiaoKaiW5-ZhuIn"/>
                <a:cs typeface="DFPBiaoKaiW5-ZhuIn"/>
              </a:rPr>
              <a:t>以下</a:t>
            </a:r>
            <a:r>
              <a:rPr lang="zh-TW" altLang="en-US" sz="4400" b="1" dirty="0" smtClean="0">
                <a:solidFill>
                  <a:srgbClr val="000000"/>
                </a:solidFill>
                <a:latin typeface="DFPBiaoKaiW5-ZhuIn"/>
                <a:ea typeface="DFPBiaoKaiW5-ZhuIn"/>
                <a:cs typeface="DFPBiaoKaiW5-ZhuIn"/>
              </a:rPr>
              <a:t>哪</a:t>
            </a:r>
            <a:r>
              <a:rPr lang="zh-TW" altLang="en-US" sz="4400" b="1" dirty="0" smtClean="0">
                <a:latin typeface="DFPBiaoKaiW5-ZhuIn"/>
                <a:ea typeface="DFPBiaoKaiW5-ZhuIn"/>
                <a:cs typeface="DFPBiaoKaiW5-ZhuIn"/>
              </a:rPr>
              <a:t>一個</a:t>
            </a:r>
            <a:r>
              <a:rPr lang="zh-TW" altLang="en-US" sz="4400" b="1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不是</a:t>
            </a:r>
            <a:r>
              <a:rPr lang="zh-TW" altLang="en-US" sz="4400" b="1" dirty="0" smtClean="0">
                <a:latin typeface="DFPBiaoKaiW5-ZhuIn"/>
                <a:ea typeface="DFPBiaoKaiW5-ZhuIn"/>
                <a:cs typeface="DFPBiaoKaiW5-ZhuIn"/>
              </a:rPr>
              <a:t>美國公民應</a:t>
            </a:r>
            <a:r>
              <a:rPr lang="zh-TW" altLang="en-US" sz="4400" b="1" dirty="0">
                <a:latin typeface="DFPBiaoKaiW5-ZhuIn"/>
                <a:ea typeface="DFPBiaoKaiW5-ZhuIn"/>
                <a:cs typeface="DFPBiaoKaiW5-ZhuIn"/>
              </a:rPr>
              <a:t>有的義務</a:t>
            </a:r>
            <a:endParaRPr lang="en-US" altLang="zh-TW" sz="4400" b="1" dirty="0" smtClean="0">
              <a:latin typeface="DFPBiaoKaiW5-ZhuIn"/>
              <a:ea typeface="DFPBiaoKaiW5-ZhuIn"/>
              <a:cs typeface="DFPBiaoKaiW5-ZhuIn"/>
            </a:endParaRPr>
          </a:p>
          <a:p>
            <a:pPr lvl="0" algn="l"/>
            <a:endParaRPr lang="en-US" altLang="zh-TW" sz="3600" b="1" dirty="0" smtClean="0">
              <a:latin typeface="DFPBiaoKaiW5-ZhuIn"/>
              <a:ea typeface="DFPBiaoKaiW5-ZhuIn"/>
              <a:cs typeface="DFPBiaoKaiW5-ZhuIn"/>
            </a:endParaRPr>
          </a:p>
          <a:p>
            <a:pPr marL="514350" lvl="0" indent="-514350" algn="l">
              <a:buFont typeface="+mj-lt"/>
              <a:buAutoNum type="alphaUcPeriod"/>
            </a:pPr>
            <a:r>
              <a:rPr lang="zh-TW" altLang="en-US" sz="3600" b="1" dirty="0" smtClean="0">
                <a:latin typeface="DFPBiaoKaiW5-ZhuIn"/>
                <a:ea typeface="DFPBiaoKaiW5-ZhuIn"/>
                <a:cs typeface="DFPBiaoKaiW5-ZhuIn"/>
              </a:rPr>
              <a:t>投票</a:t>
            </a:r>
            <a:endParaRPr lang="en-US" altLang="zh-TW" sz="3600" b="1" dirty="0" smtClean="0">
              <a:latin typeface="DFPBiaoKaiW5-ZhuIn"/>
              <a:ea typeface="DFPBiaoKaiW5-ZhuIn"/>
              <a:cs typeface="DFPBiaoKaiW5-ZhuIn"/>
            </a:endParaRPr>
          </a:p>
          <a:p>
            <a:pPr marL="514350" lvl="0" indent="-514350" algn="l">
              <a:buFont typeface="+mj-lt"/>
              <a:buAutoNum type="alphaUcPeriod"/>
            </a:pPr>
            <a:r>
              <a:rPr lang="zh-TW" altLang="en-US" sz="3600" b="1" dirty="0" smtClean="0">
                <a:latin typeface="DFPBiaoKaiW5-ZhuIn"/>
                <a:ea typeface="DFPBiaoKaiW5-ZhuIn"/>
                <a:cs typeface="DFPBiaoKaiW5-ZhuIn"/>
              </a:rPr>
              <a:t>交稅</a:t>
            </a:r>
            <a:endParaRPr lang="en-US" altLang="zh-TW" sz="3600" b="1" dirty="0" smtClean="0">
              <a:latin typeface="DFPBiaoKaiW5-ZhuIn"/>
              <a:ea typeface="DFPBiaoKaiW5-ZhuIn"/>
              <a:cs typeface="DFPBiaoKaiW5-ZhuIn"/>
            </a:endParaRPr>
          </a:p>
          <a:p>
            <a:pPr marL="514350" lvl="0" indent="-514350" algn="l">
              <a:buFont typeface="+mj-lt"/>
              <a:buAutoNum type="alphaUcPeriod"/>
            </a:pPr>
            <a:r>
              <a:rPr lang="zh-TW" altLang="en-US" sz="3600" b="1" dirty="0" smtClean="0">
                <a:latin typeface="DFPBiaoKaiW5-ZhuIn"/>
                <a:ea typeface="DFPBiaoKaiW5-ZhuIn"/>
                <a:cs typeface="DFPBiaoKaiW5-ZhuIn"/>
              </a:rPr>
              <a:t>當警察</a:t>
            </a:r>
            <a:endParaRPr lang="en-US" altLang="zh-TW" sz="3600" b="1" dirty="0" smtClean="0">
              <a:latin typeface="DFPBiaoKaiW5-ZhuIn"/>
              <a:ea typeface="DFPBiaoKaiW5-ZhuIn"/>
              <a:cs typeface="DFPBiaoKaiW5-ZhuIn"/>
            </a:endParaRPr>
          </a:p>
          <a:p>
            <a:pPr lvl="0" algn="l"/>
            <a:endParaRPr lang="en-US" altLang="zh-TW" dirty="0" smtClean="0"/>
          </a:p>
          <a:p>
            <a:pPr lvl="0" algn="l"/>
            <a:endParaRPr lang="en-US" dirty="0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200</a:t>
            </a:r>
          </a:p>
        </p:txBody>
      </p:sp>
      <p:pic>
        <p:nvPicPr>
          <p:cNvPr id="24579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5800" y="6019800"/>
            <a:ext cx="277511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zh-TW" sz="3600" b="1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C. </a:t>
            </a:r>
            <a:r>
              <a:rPr lang="zh-TW" altLang="en-US" sz="3600" b="1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當</a:t>
            </a:r>
            <a:r>
              <a:rPr lang="zh-TW" altLang="en-US" sz="3600" b="1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警察</a:t>
            </a:r>
            <a:endParaRPr lang="en-US" altLang="zh-TW" sz="3600" b="1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/>
          <a:lstStyle/>
          <a:p>
            <a:pPr marL="0" indent="0" algn="l">
              <a:buNone/>
            </a:pPr>
            <a:r>
              <a:rPr lang="zh-TW" altLang="en-US" dirty="0" smtClean="0">
                <a:latin typeface="DFPBiaoKaiW5-ZhuIn"/>
                <a:ea typeface="DFPBiaoKaiW5-ZhuIn"/>
                <a:cs typeface="DFPBiaoKaiW5-ZhuIn"/>
              </a:rPr>
              <a:t>請說出以下人的名字</a:t>
            </a:r>
            <a:endParaRPr lang="en-US" dirty="0">
              <a:latin typeface="DFPBiaoKaiW5-ZhuIn"/>
              <a:ea typeface="DFPBiaoKaiW5-ZhuIn"/>
              <a:cs typeface="DFPBiaoKaiW5-ZhuIn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995506707"/>
              </p:ext>
            </p:extLst>
          </p:nvPr>
        </p:nvGraphicFramePr>
        <p:xfrm>
          <a:off x="457200" y="1295400"/>
          <a:ext cx="8534400" cy="3124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85800" y="4114800"/>
            <a:ext cx="762000" cy="457200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172200" y="4114800"/>
            <a:ext cx="762000" cy="457200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191000" y="4114800"/>
            <a:ext cx="762000" cy="457200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514600" y="4114800"/>
            <a:ext cx="762000" cy="457200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53400" y="4038600"/>
            <a:ext cx="762000" cy="457200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5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2700" y="5410200"/>
            <a:ext cx="1828800" cy="830997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Tomas Jefferson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828800" y="5410200"/>
            <a:ext cx="1828800" cy="830997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Bridget </a:t>
            </a:r>
          </a:p>
          <a:p>
            <a:pPr algn="ctr"/>
            <a:r>
              <a:rPr lang="en-US" dirty="0" smtClean="0"/>
              <a:t>Mason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657600" y="5410200"/>
            <a:ext cx="1828800" cy="830997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Frederick </a:t>
            </a:r>
          </a:p>
          <a:p>
            <a:pPr algn="ctr"/>
            <a:r>
              <a:rPr lang="en-US" dirty="0" smtClean="0"/>
              <a:t>Douglass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486400" y="5410200"/>
            <a:ext cx="1828800" cy="830997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Anne </a:t>
            </a:r>
          </a:p>
          <a:p>
            <a:pPr algn="ctr"/>
            <a:r>
              <a:rPr lang="en-US" dirty="0" smtClean="0"/>
              <a:t>Hutchinson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315200" y="5410200"/>
            <a:ext cx="1828800" cy="830997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Harriet </a:t>
            </a:r>
          </a:p>
          <a:p>
            <a:pPr algn="ctr"/>
            <a:r>
              <a:rPr lang="en-US" dirty="0" smtClean="0"/>
              <a:t>Tubman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21362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7772400" cy="1143000"/>
          </a:xfrm>
        </p:spPr>
        <p:txBody>
          <a:bodyPr/>
          <a:lstStyle/>
          <a:p>
            <a:pPr marL="0" indent="0" algn="l">
              <a:buNone/>
            </a:pPr>
            <a:r>
              <a:rPr lang="zh-TW" altLang="en-US" sz="2800" dirty="0" smtClean="0">
                <a:effectLst/>
                <a:latin typeface="DFPBiaoKaiW5-ZhuIn"/>
                <a:ea typeface="DFPBiaoKaiW5-ZhuIn"/>
                <a:cs typeface="DFPBiaoKaiW5-ZhuIn"/>
              </a:rPr>
              <a:t>用</a:t>
            </a:r>
            <a:r>
              <a:rPr lang="en-US" sz="2800" dirty="0">
                <a:solidFill>
                  <a:srgbClr val="FF0000"/>
                </a:solidFill>
                <a:effectLst/>
              </a:rPr>
              <a:t>Tomas </a:t>
            </a:r>
            <a:r>
              <a:rPr lang="en-US" sz="2800" dirty="0" smtClean="0">
                <a:solidFill>
                  <a:srgbClr val="FF0000"/>
                </a:solidFill>
                <a:effectLst/>
              </a:rPr>
              <a:t>Jefferson</a:t>
            </a:r>
            <a:r>
              <a:rPr lang="zh-TW" altLang="en-US" sz="2800" dirty="0" smtClean="0">
                <a:solidFill>
                  <a:srgbClr val="FF0000"/>
                </a:solidFill>
                <a:effectLst/>
              </a:rPr>
              <a:t>，</a:t>
            </a:r>
            <a:r>
              <a:rPr lang="en-US" altLang="zh-TW" sz="2800" dirty="0" smtClean="0">
                <a:solidFill>
                  <a:srgbClr val="FF0000"/>
                </a:solidFill>
                <a:effectLst/>
              </a:rPr>
              <a:t> </a:t>
            </a:r>
            <a:r>
              <a:rPr lang="en-US" sz="2800" dirty="0">
                <a:solidFill>
                  <a:srgbClr val="FF0000"/>
                </a:solidFill>
                <a:effectLst/>
              </a:rPr>
              <a:t>Harriet Tubman </a:t>
            </a:r>
            <a:r>
              <a:rPr lang="en-US" sz="2800" dirty="0" smtClean="0">
                <a:solidFill>
                  <a:srgbClr val="FF0000"/>
                </a:solidFill>
                <a:effectLst/>
              </a:rPr>
              <a:t>, Bridget Mason</a:t>
            </a:r>
            <a:r>
              <a:rPr lang="zh-TW" altLang="en-US" sz="2800" dirty="0" smtClean="0">
                <a:solidFill>
                  <a:srgbClr val="FF0000"/>
                </a:solidFill>
                <a:effectLst/>
              </a:rPr>
              <a:t>，</a:t>
            </a:r>
            <a:r>
              <a:rPr lang="en-US" sz="2800" dirty="0" smtClean="0">
                <a:solidFill>
                  <a:srgbClr val="FF0000"/>
                </a:solidFill>
                <a:effectLst/>
              </a:rPr>
              <a:t> </a:t>
            </a:r>
            <a:r>
              <a:rPr lang="en-US" sz="2800" dirty="0">
                <a:solidFill>
                  <a:srgbClr val="FF0000"/>
                </a:solidFill>
                <a:effectLst/>
              </a:rPr>
              <a:t> Frederick Douglass </a:t>
            </a:r>
            <a:r>
              <a:rPr lang="zh-TW" altLang="en-US" sz="2800" dirty="0" smtClean="0">
                <a:effectLst/>
                <a:latin typeface="DFPBiaoKaiW5-ZhuIn"/>
                <a:ea typeface="DFPBiaoKaiW5-ZhuIn"/>
                <a:cs typeface="DFPBiaoKaiW5-ZhuIn"/>
              </a:rPr>
              <a:t>和</a:t>
            </a:r>
            <a:r>
              <a:rPr lang="en-US" sz="2800" dirty="0" smtClean="0">
                <a:solidFill>
                  <a:srgbClr val="FF0000"/>
                </a:solidFill>
                <a:effectLst/>
              </a:rPr>
              <a:t>Anne Hutchinson</a:t>
            </a:r>
            <a:r>
              <a:rPr lang="zh-TW" altLang="en-US" sz="2800" dirty="0" smtClean="0">
                <a:effectLst/>
                <a:latin typeface="DFPBiaoKaiW5-ZhuIn"/>
                <a:ea typeface="DFPBiaoKaiW5-ZhuIn"/>
                <a:cs typeface="DFPBiaoKaiW5-ZhuIn"/>
              </a:rPr>
              <a:t>來回答以下的問題</a:t>
            </a:r>
            <a:endParaRPr lang="en-US" sz="28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828800"/>
            <a:ext cx="8153400" cy="48006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altLang="zh-TW" dirty="0" smtClean="0"/>
              <a:t>1. </a:t>
            </a:r>
            <a:r>
              <a:rPr lang="zh-TW" altLang="en-US" sz="2600" dirty="0" smtClean="0">
                <a:latin typeface="DFPBiaoKaiW5-ZhuIn"/>
                <a:ea typeface="DFPBiaoKaiW5-ZhuIn"/>
                <a:cs typeface="DFPBiaoKaiW5-ZhuIn"/>
              </a:rPr>
              <a:t>幫助洛杉磯的窮人有地方住和有食物吃</a:t>
            </a:r>
            <a:r>
              <a:rPr lang="zh-TW" altLang="en-US" sz="2600" b="1" dirty="0" smtClean="0">
                <a:latin typeface="DFPBiaoKaiW5-ZhuIn"/>
                <a:ea typeface="DFPBiaoKaiW5-ZhuIn"/>
                <a:cs typeface="DFPBiaoKaiW5-ZhuIn"/>
              </a:rPr>
              <a:t>的是誰？</a:t>
            </a:r>
            <a:endParaRPr lang="en-US" altLang="zh-TW" sz="2600" b="1" dirty="0" smtClean="0">
              <a:latin typeface="DFPBiaoKaiW5-ZhuIn"/>
              <a:ea typeface="DFPBiaoKaiW5-ZhuIn"/>
              <a:cs typeface="DFPBiaoKaiW5-ZhuIn"/>
            </a:endParaRPr>
          </a:p>
          <a:p>
            <a:pPr marL="45720" indent="0">
              <a:buNone/>
            </a:pPr>
            <a:r>
              <a:rPr lang="en-US" altLang="zh-TW" sz="2600" b="1" dirty="0" smtClean="0">
                <a:latin typeface="DFPBiaoKaiW5-ZhuIn"/>
                <a:ea typeface="DFPBiaoKaiW5-ZhuIn"/>
                <a:cs typeface="DFPBiaoKaiW5-ZhuIn"/>
              </a:rPr>
              <a:t>2. </a:t>
            </a:r>
            <a:r>
              <a:rPr lang="zh-TW" altLang="en-US" sz="2600" b="1" dirty="0" smtClean="0">
                <a:latin typeface="DFPBiaoKaiW5-ZhuIn"/>
                <a:ea typeface="DFPBiaoKaiW5-ZhuIn"/>
                <a:cs typeface="DFPBiaoKaiW5-ZhuIn"/>
              </a:rPr>
              <a:t>誰冒險說出</a:t>
            </a:r>
            <a:r>
              <a:rPr lang="zh-TW" altLang="en-US" sz="2600" dirty="0" smtClean="0">
                <a:latin typeface="DFPBiaoKaiW5-ZhuIn"/>
                <a:ea typeface="DFPBiaoKaiW5-ZhuIn"/>
                <a:cs typeface="DFPBiaoKaiW5-ZhuIn"/>
              </a:rPr>
              <a:t>信念</a:t>
            </a:r>
            <a:r>
              <a:rPr lang="en-US" sz="2600" dirty="0" smtClean="0">
                <a:latin typeface="DFPBiaoKaiW5-ZhuIn"/>
                <a:ea typeface="DFPBiaoKaiW5-ZhuIn"/>
                <a:cs typeface="DFPBiaoKaiW5-ZhuIn"/>
              </a:rPr>
              <a:t>(faith)</a:t>
            </a:r>
            <a:r>
              <a:rPr lang="zh-TW" altLang="en-US" sz="2600" dirty="0" smtClean="0">
                <a:latin typeface="DFPBiaoKaiW5-ZhuIn"/>
                <a:ea typeface="DFPBiaoKaiW5-ZhuIn"/>
                <a:cs typeface="DFPBiaoKaiW5-ZhuIn"/>
              </a:rPr>
              <a:t>比遵守教會的</a:t>
            </a:r>
            <a:r>
              <a:rPr lang="zh-TW" altLang="en-US" sz="2600" dirty="0" smtClean="0">
                <a:latin typeface="DFPBiaoKaiW5-PoIn1"/>
                <a:ea typeface="DFPBiaoKaiW5-PoIn1"/>
                <a:cs typeface="DFPBiaoKaiW5-PoIn1"/>
              </a:rPr>
              <a:t>一</a:t>
            </a:r>
            <a:r>
              <a:rPr lang="zh-TW" altLang="en-US" sz="2600" dirty="0" smtClean="0">
                <a:latin typeface="DFPBiaoKaiW5-ZhuIn"/>
                <a:ea typeface="DFPBiaoKaiW5-ZhuIn"/>
                <a:cs typeface="DFPBiaoKaiW5-ZhuIn"/>
              </a:rPr>
              <a:t>些規定還重要？</a:t>
            </a:r>
            <a:endParaRPr lang="en-US" altLang="zh-TW" sz="2600" dirty="0" smtClean="0">
              <a:latin typeface="DFPBiaoKaiW5-ZhuIn"/>
              <a:ea typeface="DFPBiaoKaiW5-ZhuIn"/>
              <a:cs typeface="DFPBiaoKaiW5-ZhuIn"/>
            </a:endParaRPr>
          </a:p>
          <a:p>
            <a:pPr marL="45720" indent="0">
              <a:buNone/>
            </a:pPr>
            <a:r>
              <a:rPr lang="en-US" altLang="zh-TW" sz="2600" dirty="0" smtClean="0">
                <a:latin typeface="DFPBiaoKaiW5-ZhuIn"/>
                <a:ea typeface="DFPBiaoKaiW5-ZhuIn"/>
                <a:cs typeface="DFPBiaoKaiW5-ZhuIn"/>
              </a:rPr>
              <a:t>3. </a:t>
            </a:r>
            <a:r>
              <a:rPr lang="zh-TW" altLang="en-US" sz="2600" dirty="0" smtClean="0">
                <a:latin typeface="DFPBiaoKaiW5-PoIn1"/>
                <a:ea typeface="DFPBiaoKaiW5-PoIn1"/>
                <a:cs typeface="DFPBiaoKaiW5-PoIn1"/>
              </a:rPr>
              <a:t>為</a:t>
            </a:r>
            <a:r>
              <a:rPr lang="zh-TW" altLang="en-US" sz="2600" dirty="0" smtClean="0">
                <a:latin typeface="DFPBiaoKaiW5-ZhuIn"/>
                <a:ea typeface="DFPBiaoKaiW5-ZhuIn"/>
                <a:cs typeface="DFPBiaoKaiW5-ZhuIn"/>
              </a:rPr>
              <a:t>了</a:t>
            </a:r>
            <a:r>
              <a:rPr lang="zh-TW" altLang="en-US" sz="2600" b="1" dirty="0" smtClean="0">
                <a:latin typeface="DFPBiaoKaiW5-ZhuIn"/>
                <a:ea typeface="DFPBiaoKaiW5-ZhuIn"/>
                <a:cs typeface="DFPBiaoKaiW5-ZhuIn"/>
              </a:rPr>
              <a:t>保障</a:t>
            </a:r>
            <a:r>
              <a:rPr lang="zh-TW" altLang="en-US" sz="2600" u="sng" dirty="0" smtClean="0">
                <a:latin typeface="DFPBiaoKaiW5-ZhuIn"/>
                <a:ea typeface="DFPBiaoKaiW5-ZhuIn"/>
                <a:cs typeface="DFPBiaoKaiW5-ZhuIn"/>
              </a:rPr>
              <a:t>美國人</a:t>
            </a:r>
            <a:r>
              <a:rPr lang="zh-TW" altLang="en-US" sz="2600" dirty="0" smtClean="0">
                <a:latin typeface="DFPBiaoKaiW5-ZhuIn"/>
                <a:ea typeface="DFPBiaoKaiW5-ZhuIn"/>
                <a:cs typeface="DFPBiaoKaiW5-ZhuIn"/>
              </a:rPr>
              <a:t>的權利而寫了美國獨立宣言的人是誰？</a:t>
            </a:r>
            <a:endParaRPr lang="en-US" altLang="zh-TW" sz="2600" dirty="0" smtClean="0">
              <a:latin typeface="DFPBiaoKaiW5-ZhuIn"/>
              <a:ea typeface="DFPBiaoKaiW5-ZhuIn"/>
              <a:cs typeface="DFPBiaoKaiW5-ZhuIn"/>
            </a:endParaRPr>
          </a:p>
          <a:p>
            <a:pPr marL="45720" indent="0">
              <a:buNone/>
            </a:pPr>
            <a:r>
              <a:rPr lang="en-US" altLang="zh-TW" sz="2600" dirty="0" smtClean="0">
                <a:latin typeface="DFPBiaoKaiW5-ZhuIn"/>
                <a:ea typeface="DFPBiaoKaiW5-ZhuIn"/>
                <a:cs typeface="DFPBiaoKaiW5-ZhuIn"/>
              </a:rPr>
              <a:t>4. </a:t>
            </a:r>
            <a:r>
              <a:rPr lang="zh-TW" altLang="en-US" sz="2600" dirty="0" smtClean="0">
                <a:latin typeface="DFPBiaoKaiW5-ZhuIn"/>
                <a:ea typeface="DFPBiaoKaiW5-ZhuIn"/>
                <a:cs typeface="DFPBiaoKaiW5-ZhuIn"/>
              </a:rPr>
              <a:t>誰利用地下鐵路來幫助</a:t>
            </a:r>
            <a:r>
              <a:rPr lang="zh-TW" altLang="en-US" sz="2600" u="sng" dirty="0" smtClean="0">
                <a:latin typeface="DFPBiaoKaiW5-ZhuIn"/>
                <a:ea typeface="DFPBiaoKaiW5-ZhuIn"/>
                <a:cs typeface="DFPBiaoKaiW5-ZhuIn"/>
              </a:rPr>
              <a:t>非洲裔美國人</a:t>
            </a:r>
            <a:r>
              <a:rPr lang="zh-TW" altLang="en-US" sz="2600" dirty="0" smtClean="0">
                <a:latin typeface="DFPBiaoKaiW5-ZhuIn"/>
                <a:ea typeface="DFPBiaoKaiW5-ZhuIn"/>
                <a:cs typeface="DFPBiaoKaiW5-ZhuIn"/>
              </a:rPr>
              <a:t>從奴隸制度下逃出來？</a:t>
            </a:r>
            <a:r>
              <a:rPr lang="en-US" sz="2600" dirty="0" smtClean="0">
                <a:latin typeface="DFPBiaoKaiW5-ZhuIn"/>
                <a:ea typeface="DFPBiaoKaiW5-ZhuIn"/>
                <a:cs typeface="DFPBiaoKaiW5-ZhuIn"/>
              </a:rPr>
              <a:t> </a:t>
            </a:r>
          </a:p>
          <a:p>
            <a:pPr marL="45720" indent="0">
              <a:buNone/>
            </a:pPr>
            <a:r>
              <a:rPr lang="en-US" altLang="zh-TW" sz="2600" dirty="0" smtClean="0">
                <a:latin typeface="DFPBiaoKaiW5-ZhuIn"/>
                <a:ea typeface="DFPBiaoKaiW5-ZhuIn"/>
                <a:cs typeface="DFPBiaoKaiW5-ZhuIn"/>
              </a:rPr>
              <a:t>5. </a:t>
            </a:r>
            <a:r>
              <a:rPr lang="zh-TW" altLang="en-US" sz="2600" dirty="0" smtClean="0">
                <a:latin typeface="DFPBiaoKaiW5-ZhuIn"/>
                <a:ea typeface="DFPBiaoKaiW5-ZhuIn"/>
                <a:cs typeface="DFPBiaoKaiW5-ZhuIn"/>
              </a:rPr>
              <a:t>用演說和寫報紙</a:t>
            </a:r>
            <a:r>
              <a:rPr lang="zh-TW" altLang="en-US" sz="2600" dirty="0">
                <a:latin typeface="DFPBiaoKaiW5-ZhuIn"/>
                <a:ea typeface="DFPBiaoKaiW5-ZhuIn"/>
                <a:cs typeface="DFPBiaoKaiW5-ZhuIn"/>
              </a:rPr>
              <a:t>的方法</a:t>
            </a:r>
            <a:r>
              <a:rPr lang="zh-TW" altLang="en-US" sz="2600" dirty="0" smtClean="0">
                <a:latin typeface="DFPBiaoKaiW5-ZhuIn"/>
                <a:ea typeface="DFPBiaoKaiW5-ZhuIn"/>
                <a:cs typeface="DFPBiaoKaiW5-ZhuIn"/>
              </a:rPr>
              <a:t>來表達反對奴隸制度的是誰？</a:t>
            </a:r>
            <a:endParaRPr lang="en-US" altLang="zh-TW" sz="2600" dirty="0" smtClean="0">
              <a:latin typeface="DFPBiaoKaiW5-ZhuIn"/>
              <a:ea typeface="DFPBiaoKaiW5-ZhuIn"/>
              <a:cs typeface="DFPBiaoKaiW5-ZhuIn"/>
            </a:endParaRPr>
          </a:p>
          <a:p>
            <a:endParaRPr lang="en-US" altLang="zh-TW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292600" y="241300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  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657600" y="2286000"/>
            <a:ext cx="22097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Bridge Mason</a:t>
            </a:r>
            <a:endParaRPr lang="en-US" altLang="zh-TW" sz="2600" b="1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0" y="3200400"/>
            <a:ext cx="35052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Anne Hutchinson</a:t>
            </a:r>
            <a:endParaRPr lang="en-US" altLang="zh-TW" sz="2600" b="1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172200" y="4953000"/>
            <a:ext cx="35052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Harriet Tubman </a:t>
            </a:r>
            <a:endParaRPr lang="en-US" altLang="zh-TW" sz="2600" b="1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648200" y="5965448"/>
            <a:ext cx="35052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Frederick Douglass </a:t>
            </a:r>
            <a:endParaRPr lang="en-US" altLang="zh-TW" sz="2600" b="1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029200" y="4038600"/>
            <a:ext cx="3505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Tomas </a:t>
            </a:r>
            <a:r>
              <a:rPr lang="en-US" sz="2800" dirty="0" smtClean="0">
                <a:solidFill>
                  <a:srgbClr val="FF0000"/>
                </a:solidFill>
              </a:rPr>
              <a:t>Jefferson</a:t>
            </a:r>
            <a:endParaRPr lang="en-US" altLang="zh-TW" sz="2600" b="1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</p:txBody>
      </p:sp>
    </p:spTree>
    <p:extLst>
      <p:ext uri="{BB962C8B-B14F-4D97-AF65-F5344CB8AC3E}">
        <p14:creationId xmlns:p14="http://schemas.microsoft.com/office/powerpoint/2010/main" val="30534083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7200" y="1066800"/>
            <a:ext cx="8686800" cy="3657600"/>
          </a:xfrm>
        </p:spPr>
        <p:txBody>
          <a:bodyPr>
            <a:normAutofit lnSpcReduction="10000"/>
          </a:bodyPr>
          <a:lstStyle/>
          <a:p>
            <a:pPr algn="l" eaLnBrk="1" hangingPunct="1">
              <a:defRPr/>
            </a:pPr>
            <a:r>
              <a:rPr lang="zh-TW" altLang="en-US" sz="4000" b="1" dirty="0">
                <a:latin typeface="DFPBiaoKaiW5-ZhuIn"/>
                <a:ea typeface="DFPBiaoKaiW5-ZhuIn"/>
                <a:cs typeface="DFPBiaoKaiW5-ZhuIn"/>
              </a:rPr>
              <a:t>行政部門的工作是</a:t>
            </a:r>
            <a:r>
              <a:rPr lang="en-US" sz="4000" b="1" dirty="0">
                <a:latin typeface="DFPBiaoKaiW5-ZhuIn"/>
                <a:ea typeface="DFPBiaoKaiW5-ZhuIn"/>
                <a:cs typeface="DFPBiaoKaiW5-ZhuIn"/>
              </a:rPr>
              <a:t> </a:t>
            </a:r>
            <a:r>
              <a:rPr lang="zh-TW" altLang="en-US" sz="4000" b="1" dirty="0">
                <a:latin typeface="DFPBiaoKaiW5-ZhuIn"/>
                <a:ea typeface="DFPBiaoKaiW5-ZhuIn"/>
                <a:cs typeface="DFPBiaoKaiW5-ZhuIn"/>
              </a:rPr>
              <a:t>什麼</a:t>
            </a:r>
            <a:r>
              <a:rPr lang="zh-TW" altLang="en-US" sz="4000" b="1" dirty="0" smtClean="0">
                <a:latin typeface="DFPBiaoKaiW5-ZhuIn"/>
                <a:ea typeface="DFPBiaoKaiW5-ZhuIn"/>
                <a:cs typeface="DFPBiaoKaiW5-ZhuIn"/>
              </a:rPr>
              <a:t>？</a:t>
            </a:r>
            <a:endParaRPr lang="en-US" altLang="zh-TW" sz="4000" b="1" dirty="0" smtClean="0">
              <a:latin typeface="DFPBiaoKaiW5-ZhuIn"/>
              <a:ea typeface="DFPBiaoKaiW5-ZhuIn"/>
              <a:cs typeface="DFPBiaoKaiW5-ZhuIn"/>
            </a:endParaRPr>
          </a:p>
          <a:p>
            <a:pPr algn="l" eaLnBrk="1" hangingPunct="1">
              <a:defRPr/>
            </a:pPr>
            <a:endParaRPr lang="en-US" altLang="zh-TW" sz="2000" b="1" dirty="0">
              <a:latin typeface="DFPBiaoKaiW5-ZhuIn"/>
              <a:ea typeface="DFPBiaoKaiW5-ZhuIn"/>
              <a:cs typeface="DFPBiaoKaiW5-ZhuIn"/>
            </a:endParaRPr>
          </a:p>
          <a:p>
            <a:pPr marL="742950" indent="-742950" algn="l" eaLnBrk="1" hangingPunct="1">
              <a:buAutoNum type="alphaLcParenR"/>
              <a:defRPr/>
            </a:pP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制定法律和改變法律</a:t>
            </a:r>
            <a:r>
              <a:rPr lang="en-US" sz="3600" dirty="0">
                <a:latin typeface="DFPBiaoKaiW5-ZhuIn"/>
                <a:ea typeface="DFPBiaoKaiW5-ZhuIn"/>
                <a:cs typeface="DFPBiaoKaiW5-ZhuIn"/>
              </a:rPr>
              <a:t> </a:t>
            </a:r>
          </a:p>
          <a:p>
            <a:pPr marL="742950" indent="-742950" algn="l" eaLnBrk="1" hangingPunct="1">
              <a:buAutoNum type="alphaLcParenR"/>
              <a:defRPr/>
            </a:pP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執行法律</a:t>
            </a:r>
            <a:r>
              <a:rPr lang="en-US" sz="3600" dirty="0">
                <a:latin typeface="DFPBiaoKaiW5-ZhuIn"/>
                <a:ea typeface="DFPBiaoKaiW5-ZhuIn"/>
                <a:cs typeface="DFPBiaoKaiW5-ZhuIn"/>
              </a:rPr>
              <a:t> </a:t>
            </a:r>
            <a:endParaRPr lang="en-US" sz="3600" dirty="0" smtClean="0">
              <a:latin typeface="DFPBiaoKaiW5-ZhuIn"/>
              <a:ea typeface="DFPBiaoKaiW5-ZhuIn"/>
              <a:cs typeface="DFPBiaoKaiW5-ZhuIn"/>
            </a:endParaRPr>
          </a:p>
          <a:p>
            <a:pPr marL="742950" indent="-742950">
              <a:buFont typeface="Georgia" pitchFamily="18" charset="0"/>
              <a:buAutoNum type="alphaLcParenR"/>
              <a:defRPr/>
            </a:pP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確定所有的法律都有遵守憲法</a:t>
            </a:r>
            <a:r>
              <a:rPr lang="en-US" sz="3600" dirty="0">
                <a:latin typeface="DFPBiaoKaiW5-ZhuIn"/>
                <a:ea typeface="DFPBiaoKaiW5-ZhuIn"/>
                <a:cs typeface="DFPBiaoKaiW5-ZhuIn"/>
              </a:rPr>
              <a:t> </a:t>
            </a:r>
          </a:p>
          <a:p>
            <a:pPr marL="742950" indent="-742950" algn="l" eaLnBrk="1" hangingPunct="1">
              <a:buAutoNum type="alphaLcParenR"/>
              <a:defRPr/>
            </a:pPr>
            <a:endParaRPr lang="en-US" sz="36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25400"/>
            <a:ext cx="23622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400</a:t>
            </a:r>
          </a:p>
        </p:txBody>
      </p:sp>
      <p:pic>
        <p:nvPicPr>
          <p:cNvPr id="43011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4724400"/>
            <a:ext cx="350648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b) </a:t>
            </a:r>
            <a:r>
              <a:rPr lang="zh-TW" alt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執行</a:t>
            </a:r>
            <a:r>
              <a:rPr lang="zh-TW" alt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法律</a:t>
            </a:r>
            <a:r>
              <a:rPr 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04800" y="1905000"/>
            <a:ext cx="6400800" cy="26670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a)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副總統和內閣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pPr marL="45720" indent="0">
              <a:buNone/>
            </a:pP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b)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參議員和眾議員</a:t>
            </a:r>
            <a:endParaRPr lang="en-US" altLang="zh-TW" sz="3600" dirty="0" smtClean="0">
              <a:latin typeface="DFPBiaoKaiW5-ZhuIn"/>
              <a:ea typeface="DFPBiaoKaiW5-ZhuIn"/>
              <a:cs typeface="DFPBiaoKaiW5-ZhuIn"/>
            </a:endParaRPr>
          </a:p>
          <a:p>
            <a:pPr marL="45720" indent="0">
              <a:buNone/>
            </a:pPr>
            <a:r>
              <a:rPr lang="en-US" altLang="zh-TW" sz="3600" dirty="0" smtClean="0">
                <a:latin typeface="DFPBiaoKaiW5-ZhuIn"/>
                <a:ea typeface="DFPBiaoKaiW5-ZhuIn"/>
                <a:cs typeface="DFPBiaoKaiW5-ZhuIn"/>
              </a:rPr>
              <a:t>c) 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司法官</a:t>
            </a:r>
            <a:endParaRPr lang="en-US" sz="36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609600"/>
            <a:ext cx="864852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誰會幫總統執行法律？</a:t>
            </a:r>
            <a:endParaRPr lang="en-US" sz="44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" y="5181600"/>
            <a:ext cx="485271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a) </a:t>
            </a:r>
            <a:r>
              <a:rPr lang="zh-TW" alt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副總統和內閣</a:t>
            </a:r>
            <a:endParaRPr lang="en-US" altLang="zh-TW" sz="3600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309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33400" y="1676400"/>
            <a:ext cx="8077200" cy="3276600"/>
          </a:xfrm>
        </p:spPr>
        <p:txBody>
          <a:bodyPr>
            <a:normAutofit fontScale="25000" lnSpcReduction="20000"/>
          </a:bodyPr>
          <a:lstStyle/>
          <a:p>
            <a:pPr algn="l" eaLnBrk="1" hangingPunct="1">
              <a:lnSpc>
                <a:spcPct val="170000"/>
              </a:lnSpc>
              <a:defRPr/>
            </a:pPr>
            <a:endParaRPr lang="en-US" altLang="zh-TW" sz="2400" b="1" dirty="0">
              <a:latin typeface="DFPBiaoKaiW5-ZhuIn"/>
              <a:ea typeface="DFPBiaoKaiW5-ZhuIn"/>
              <a:cs typeface="DFPBiaoKaiW5-ZhuIn"/>
            </a:endParaRPr>
          </a:p>
          <a:p>
            <a:pPr marL="742950" indent="-742950" algn="l" eaLnBrk="1" hangingPunct="1">
              <a:lnSpc>
                <a:spcPct val="170000"/>
              </a:lnSpc>
              <a:buAutoNum type="alphaLcParenR"/>
              <a:defRPr/>
            </a:pPr>
            <a:r>
              <a:rPr lang="zh-TW" altLang="en-US" sz="14400" dirty="0">
                <a:latin typeface="DFPBiaoKaiW5-ZhuIn"/>
                <a:ea typeface="DFPBiaoKaiW5-ZhuIn"/>
                <a:cs typeface="DFPBiaoKaiW5-ZhuIn"/>
              </a:rPr>
              <a:t>制定法律和改變法律</a:t>
            </a:r>
            <a:r>
              <a:rPr lang="en-US" sz="14400" dirty="0">
                <a:latin typeface="DFPBiaoKaiW5-ZhuIn"/>
                <a:ea typeface="DFPBiaoKaiW5-ZhuIn"/>
                <a:cs typeface="DFPBiaoKaiW5-ZhuIn"/>
              </a:rPr>
              <a:t> </a:t>
            </a:r>
          </a:p>
          <a:p>
            <a:pPr marL="742950" indent="-742950" algn="l" eaLnBrk="1" hangingPunct="1">
              <a:lnSpc>
                <a:spcPct val="170000"/>
              </a:lnSpc>
              <a:buAutoNum type="alphaLcParenR"/>
              <a:defRPr/>
            </a:pPr>
            <a:r>
              <a:rPr lang="zh-TW" altLang="en-US" sz="14400" dirty="0">
                <a:latin typeface="DFPBiaoKaiW5-ZhuIn"/>
                <a:ea typeface="DFPBiaoKaiW5-ZhuIn"/>
                <a:cs typeface="DFPBiaoKaiW5-ZhuIn"/>
              </a:rPr>
              <a:t>執行</a:t>
            </a:r>
            <a:r>
              <a:rPr lang="zh-TW" altLang="en-US" sz="14400" dirty="0" smtClean="0">
                <a:latin typeface="DFPBiaoKaiW5-ZhuIn"/>
                <a:ea typeface="DFPBiaoKaiW5-ZhuIn"/>
                <a:cs typeface="DFPBiaoKaiW5-ZhuIn"/>
              </a:rPr>
              <a:t>法律</a:t>
            </a:r>
            <a:endParaRPr lang="en-US" altLang="zh-TW" sz="14400" dirty="0" smtClean="0">
              <a:latin typeface="DFPBiaoKaiW5-ZhuIn"/>
              <a:ea typeface="DFPBiaoKaiW5-ZhuIn"/>
              <a:cs typeface="DFPBiaoKaiW5-ZhuIn"/>
            </a:endParaRPr>
          </a:p>
          <a:p>
            <a:pPr marL="742950" indent="-742950">
              <a:lnSpc>
                <a:spcPct val="170000"/>
              </a:lnSpc>
              <a:buFont typeface="Georgia" pitchFamily="18" charset="0"/>
              <a:buAutoNum type="alphaLcParenR"/>
              <a:defRPr/>
            </a:pPr>
            <a:r>
              <a:rPr lang="zh-TW" altLang="en-US" sz="14400" dirty="0">
                <a:latin typeface="DFPBiaoKaiW5-ZhuIn"/>
                <a:ea typeface="DFPBiaoKaiW5-ZhuIn"/>
                <a:cs typeface="DFPBiaoKaiW5-ZhuIn"/>
              </a:rPr>
              <a:t>確定所有的法律都有遵守憲法</a:t>
            </a:r>
            <a:r>
              <a:rPr lang="en-US" sz="14400" dirty="0">
                <a:latin typeface="DFPBiaoKaiW5-ZhuIn"/>
                <a:ea typeface="DFPBiaoKaiW5-ZhuIn"/>
                <a:cs typeface="DFPBiaoKaiW5-ZhuIn"/>
              </a:rPr>
              <a:t> </a:t>
            </a:r>
          </a:p>
          <a:p>
            <a:pPr algn="l" eaLnBrk="1" hangingPunct="1">
              <a:defRPr/>
            </a:pPr>
            <a:r>
              <a:rPr lang="en-US" sz="9000" dirty="0" smtClean="0">
                <a:latin typeface="DFPBiaoKaiW5-ZhuIn"/>
                <a:ea typeface="DFPBiaoKaiW5-ZhuIn"/>
                <a:cs typeface="DFPBiaoKaiW5-ZhuIn"/>
              </a:rPr>
              <a:t> </a:t>
            </a:r>
            <a:endParaRPr lang="en-US" sz="9000" dirty="0"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228600"/>
            <a:ext cx="17526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300</a:t>
            </a:r>
          </a:p>
        </p:txBody>
      </p:sp>
      <p:pic>
        <p:nvPicPr>
          <p:cNvPr id="28675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1000" y="5626894"/>
            <a:ext cx="7160935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hangingPunct="1">
              <a:defRPr/>
            </a:pPr>
            <a:endParaRPr lang="en-US" altLang="zh-TW" sz="1400" b="1" dirty="0">
              <a:latin typeface="DFPBiaoKaiW5-ZhuIn"/>
              <a:ea typeface="DFPBiaoKaiW5-ZhuIn"/>
              <a:cs typeface="DFPBiaoKaiW5-ZhuIn"/>
            </a:endParaRPr>
          </a:p>
          <a:p>
            <a:pPr marL="742950" indent="-742950" eaLnBrk="1" hangingPunct="1">
              <a:buAutoNum type="alphaLcParenR"/>
              <a:defRPr/>
            </a:pPr>
            <a:r>
              <a:rPr lang="zh-TW" alt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制定法律和改變法律</a:t>
            </a:r>
            <a:r>
              <a:rPr 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1" y="838200"/>
            <a:ext cx="868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defRPr/>
            </a:pPr>
            <a:r>
              <a:rPr lang="zh-TW" altLang="en-US" sz="4400" b="1" dirty="0">
                <a:latin typeface="DFPBiaoKaiW5-ZhuIn"/>
                <a:ea typeface="DFPBiaoKaiW5-ZhuIn"/>
                <a:cs typeface="DFPBiaoKaiW5-ZhuIn"/>
              </a:rPr>
              <a:t>立法部門的工作是什麼？</a:t>
            </a:r>
            <a:endParaRPr lang="en-US" altLang="zh-TW" sz="4400" b="1" dirty="0">
              <a:latin typeface="DFPBiaoKaiW5-ZhuIn"/>
              <a:ea typeface="DFPBiaoKaiW5-ZhuIn"/>
              <a:cs typeface="DFPBiaoKaiW5-ZhuI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1447800" cy="762000"/>
          </a:xfrm>
        </p:spPr>
        <p:txBody>
          <a:bodyPr/>
          <a:lstStyle/>
          <a:p>
            <a:pPr algn="r" eaLnBrk="1" hangingPunct="1">
              <a:defRPr/>
            </a:pPr>
            <a:r>
              <a:rPr lang="en-US" sz="3600" dirty="0" smtClean="0">
                <a:latin typeface="Britannic Bold" charset="0"/>
              </a:rPr>
              <a:t>200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sz="quarter" idx="13"/>
          </p:nvPr>
        </p:nvSpPr>
        <p:spPr>
          <a:xfrm>
            <a:off x="304800" y="1524000"/>
            <a:ext cx="8229600" cy="3962400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  <a:defRPr/>
            </a:pPr>
            <a:endParaRPr lang="en-US" altLang="zh-TW" sz="2800" dirty="0" smtClean="0">
              <a:latin typeface="DFPBiaoKaiW5-ZhuIn"/>
              <a:ea typeface="DFPBiaoKaiW5-ZhuIn"/>
              <a:cs typeface="DFPBiaoKaiW5-ZhuIn"/>
            </a:endParaRPr>
          </a:p>
          <a:p>
            <a:pPr marL="914400" indent="-914400" eaLnBrk="1" hangingPunct="1">
              <a:buFont typeface="+mj-lt"/>
              <a:buAutoNum type="alphaUcPeriod"/>
              <a:defRPr/>
            </a:pPr>
            <a:endParaRPr lang="en-US" altLang="zh-TW" sz="2800" dirty="0" smtClean="0">
              <a:latin typeface="DFPBiaoKaiW5-ZhuIn"/>
              <a:ea typeface="DFPBiaoKaiW5-ZhuIn"/>
              <a:cs typeface="DFPBiaoKaiW5-ZhuIn"/>
            </a:endParaRPr>
          </a:p>
          <a:p>
            <a:pPr marL="742950" indent="-742950">
              <a:buAutoNum type="alphaLcParenR"/>
              <a:defRPr/>
            </a:pP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制定法律和改變法律</a:t>
            </a:r>
            <a:r>
              <a:rPr lang="en-US" sz="3600" dirty="0">
                <a:latin typeface="DFPBiaoKaiW5-ZhuIn"/>
                <a:ea typeface="DFPBiaoKaiW5-ZhuIn"/>
                <a:cs typeface="DFPBiaoKaiW5-ZhuIn"/>
              </a:rPr>
              <a:t> </a:t>
            </a:r>
          </a:p>
          <a:p>
            <a:pPr marL="742950" indent="-742950">
              <a:buAutoNum type="alphaLcParenR"/>
              <a:defRPr/>
            </a:pP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執行法律</a:t>
            </a:r>
            <a:endParaRPr lang="en-US" altLang="zh-TW" sz="3600" dirty="0">
              <a:latin typeface="DFPBiaoKaiW5-ZhuIn"/>
              <a:ea typeface="DFPBiaoKaiW5-ZhuIn"/>
              <a:cs typeface="DFPBiaoKaiW5-ZhuIn"/>
            </a:endParaRPr>
          </a:p>
          <a:p>
            <a:pPr marL="742950" indent="-742950">
              <a:buFont typeface="Georgia" pitchFamily="18" charset="0"/>
              <a:buAutoNum type="alphaLcParenR"/>
              <a:defRPr/>
            </a:pP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確定所有的法律都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有</a:t>
            </a:r>
            <a:r>
              <a:rPr lang="zh-TW" altLang="en-US" sz="3600" dirty="0">
                <a:solidFill>
                  <a:schemeClr val="tx1"/>
                </a:solidFill>
                <a:latin typeface="DFPBiaoKaiW5-ZhuIn"/>
                <a:ea typeface="DFPBiaoKaiW5-ZhuIn"/>
                <a:cs typeface="DFPBiaoKaiW5-ZhuIn"/>
              </a:rPr>
              <a:t>遵守憲法</a:t>
            </a:r>
            <a:r>
              <a:rPr lang="en-US" sz="3600" dirty="0">
                <a:solidFill>
                  <a:schemeClr val="tx1"/>
                </a:solidFill>
                <a:latin typeface="DFPBiaoKaiW5-ZhuIn"/>
                <a:ea typeface="DFPBiaoKaiW5-ZhuIn"/>
                <a:cs typeface="DFPBiaoKaiW5-ZhuIn"/>
              </a:rPr>
              <a:t> </a:t>
            </a:r>
            <a:endParaRPr lang="en-US" sz="3600" b="1" dirty="0">
              <a:solidFill>
                <a:schemeClr val="tx1"/>
              </a:solidFill>
              <a:latin typeface="DFPBiaoKaiW5-ZhuIn"/>
              <a:ea typeface="DFPBiaoKaiW5-ZhuIn"/>
              <a:cs typeface="DFPBiaoKaiW5-ZhuIn"/>
            </a:endParaRPr>
          </a:p>
          <a:p>
            <a:pPr marL="742950" indent="-742950">
              <a:buFont typeface="Georgia" pitchFamily="18" charset="0"/>
              <a:buAutoNum type="alphaLcParenR"/>
              <a:defRPr/>
            </a:pPr>
            <a:endParaRPr lang="en-US" sz="3600" b="1" dirty="0" smtClean="0">
              <a:latin typeface="DFPBiaoKaiW5-ZhuIn"/>
              <a:ea typeface="DFPBiaoKaiW5-ZhuIn"/>
              <a:cs typeface="DFPBiaoKaiW5-ZhuIn"/>
            </a:endParaRPr>
          </a:p>
        </p:txBody>
      </p:sp>
      <p:pic>
        <p:nvPicPr>
          <p:cNvPr id="22531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8000" y="6096000"/>
            <a:ext cx="890599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4800" y="5410200"/>
            <a:ext cx="685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defRPr/>
            </a:pPr>
            <a:r>
              <a:rPr lang="en-US" altLang="zh-TW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c) </a:t>
            </a:r>
            <a:r>
              <a:rPr lang="zh-TW" altLang="en-US" sz="3600" dirty="0" smtClean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確定</a:t>
            </a:r>
            <a:r>
              <a:rPr lang="zh-TW" alt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所有的法律都有遵守憲法</a:t>
            </a:r>
            <a:r>
              <a:rPr lang="en-US" sz="3600" dirty="0">
                <a:solidFill>
                  <a:srgbClr val="FF0000"/>
                </a:solidFill>
                <a:latin typeface="DFPBiaoKaiW5-ZhuIn"/>
                <a:ea typeface="DFPBiaoKaiW5-ZhuIn"/>
                <a:cs typeface="DFPBiaoKaiW5-ZhuIn"/>
              </a:rPr>
              <a:t> </a:t>
            </a:r>
            <a:endParaRPr lang="en-US" sz="3600" b="1" dirty="0">
              <a:solidFill>
                <a:srgbClr val="FF0000"/>
              </a:solidFill>
              <a:latin typeface="DFPBiaoKaiW5-ZhuIn"/>
              <a:ea typeface="DFPBiaoKaiW5-ZhuIn"/>
              <a:cs typeface="DFPBiaoKaiW5-ZhuI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371600"/>
            <a:ext cx="949490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4400" b="1" dirty="0">
                <a:latin typeface="DFPBiaoKaiW5-ZhuIn"/>
                <a:ea typeface="DFPBiaoKaiW5-ZhuIn"/>
                <a:cs typeface="DFPBiaoKaiW5-ZhuIn"/>
              </a:rPr>
              <a:t>司法部門的工作是什麼？</a:t>
            </a:r>
            <a:endParaRPr lang="en-US" altLang="zh-TW" sz="4400" dirty="0">
              <a:latin typeface="DFPBiaoKaiW5-ZhuIn"/>
              <a:ea typeface="DFPBiaoKaiW5-ZhuIn"/>
              <a:cs typeface="DFPBiaoKaiW5-ZhuIn"/>
            </a:endParaRPr>
          </a:p>
          <a:p>
            <a:endParaRPr lang="en-US" sz="4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85800" y="990600"/>
            <a:ext cx="8229600" cy="4038600"/>
          </a:xfrm>
        </p:spPr>
        <p:txBody>
          <a:bodyPr>
            <a:normAutofit/>
          </a:bodyPr>
          <a:lstStyle/>
          <a:p>
            <a:pPr lvl="0"/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美國</a:t>
            </a:r>
            <a:r>
              <a:rPr lang="zh-TW" altLang="en-US" sz="3600" dirty="0">
                <a:latin typeface="DFPBiaoKaiW5-ZhuIn"/>
                <a:ea typeface="DFPBiaoKaiW5-ZhuIn"/>
                <a:cs typeface="DFPBiaoKaiW5-ZhuIn"/>
              </a:rPr>
              <a:t>現任的總</a:t>
            </a:r>
            <a:r>
              <a:rPr lang="zh-TW" altLang="en-US" sz="3600" dirty="0" smtClean="0">
                <a:latin typeface="DFPBiaoKaiW5-ZhuIn"/>
                <a:ea typeface="DFPBiaoKaiW5-ZhuIn"/>
                <a:cs typeface="DFPBiaoKaiW5-ZhuIn"/>
              </a:rPr>
              <a:t>統是誰</a:t>
            </a:r>
            <a:r>
              <a:rPr lang="zh-TW" altLang="en-US" sz="3600" dirty="0" smtClean="0">
                <a:latin typeface="BiauKai"/>
                <a:ea typeface="BiauKai"/>
                <a:cs typeface="BiauKai"/>
              </a:rPr>
              <a:t>？</a:t>
            </a:r>
            <a:endParaRPr lang="en-US" altLang="zh-TW" sz="3600" dirty="0" smtClean="0">
              <a:latin typeface="BiauKai"/>
              <a:ea typeface="BiauKai"/>
              <a:cs typeface="BiauKai"/>
            </a:endParaRPr>
          </a:p>
          <a:p>
            <a:pPr lvl="0" algn="l"/>
            <a:endParaRPr lang="en-US" sz="3600" dirty="0">
              <a:latin typeface="BiauKai"/>
              <a:ea typeface="BiauKai"/>
              <a:cs typeface="BiauKai"/>
            </a:endParaRPr>
          </a:p>
          <a:p>
            <a:pPr marL="914400" lvl="0" indent="-914400" algn="l">
              <a:buFont typeface="+mj-lt"/>
              <a:buAutoNum type="alphaUcPeriod"/>
            </a:pPr>
            <a:r>
              <a:rPr lang="en-US" sz="3600" dirty="0"/>
              <a:t>Barack Obama</a:t>
            </a:r>
          </a:p>
          <a:p>
            <a:pPr marL="914400" lvl="0" indent="-914400" algn="l">
              <a:buFont typeface="+mj-lt"/>
              <a:buAutoNum type="alphaUcPeriod"/>
            </a:pPr>
            <a:r>
              <a:rPr lang="en-US" sz="3600" dirty="0"/>
              <a:t>Joe Biden</a:t>
            </a:r>
          </a:p>
          <a:p>
            <a:pPr marL="914400" indent="-914400" algn="l">
              <a:buFont typeface="+mj-lt"/>
              <a:buAutoNum type="alphaUcPeriod"/>
            </a:pPr>
            <a:r>
              <a:rPr lang="en-US" sz="3600" dirty="0"/>
              <a:t>Jerry Brown </a:t>
            </a:r>
            <a:endParaRPr lang="en-US" sz="3600" dirty="0" smtClean="0">
              <a:latin typeface="BiauKai"/>
              <a:ea typeface="BiauKai"/>
              <a:cs typeface="BiauKai"/>
            </a:endParaRP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228600"/>
            <a:ext cx="22098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400</a:t>
            </a:r>
          </a:p>
        </p:txBody>
      </p:sp>
      <p:pic>
        <p:nvPicPr>
          <p:cNvPr id="36867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62000" y="5334000"/>
            <a:ext cx="38409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dirty="0" smtClean="0">
                <a:solidFill>
                  <a:srgbClr val="FF0000"/>
                </a:solidFill>
              </a:rPr>
              <a:t>A. Barack </a:t>
            </a:r>
            <a:r>
              <a:rPr lang="en-US" sz="3600" dirty="0">
                <a:solidFill>
                  <a:srgbClr val="FF0000"/>
                </a:solidFill>
              </a:rPr>
              <a:t>Obama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8600" y="990600"/>
            <a:ext cx="8991600" cy="4038600"/>
          </a:xfrm>
        </p:spPr>
        <p:txBody>
          <a:bodyPr>
            <a:normAutofit/>
          </a:bodyPr>
          <a:lstStyle/>
          <a:p>
            <a:pPr lvl="0"/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美國現任的副總統</a:t>
            </a:r>
            <a:r>
              <a:rPr lang="zh-TW" altLang="en-US" sz="4400" dirty="0">
                <a:latin typeface="DFPBiaoKaiW5-ZhuIn"/>
                <a:ea typeface="DFPBiaoKaiW5-ZhuIn"/>
                <a:cs typeface="DFPBiaoKaiW5-ZhuIn"/>
              </a:rPr>
              <a:t>是</a:t>
            </a:r>
            <a:r>
              <a:rPr lang="zh-TW" altLang="en-US" sz="4400" dirty="0" smtClean="0">
                <a:latin typeface="DFPBiaoKaiW5-ZhuIn"/>
                <a:ea typeface="DFPBiaoKaiW5-ZhuIn"/>
                <a:cs typeface="DFPBiaoKaiW5-ZhuIn"/>
              </a:rPr>
              <a:t>誰</a:t>
            </a:r>
            <a:r>
              <a:rPr lang="zh-TW" altLang="en-US" sz="4400" dirty="0" smtClean="0">
                <a:latin typeface="BiauKai"/>
                <a:ea typeface="BiauKai"/>
                <a:cs typeface="BiauKai"/>
              </a:rPr>
              <a:t>？</a:t>
            </a:r>
            <a:endParaRPr lang="en-US" altLang="zh-TW" sz="4400" dirty="0" smtClean="0">
              <a:latin typeface="BiauKai"/>
              <a:ea typeface="BiauKai"/>
              <a:cs typeface="BiauKai"/>
            </a:endParaRPr>
          </a:p>
          <a:p>
            <a:pPr lvl="0" algn="l"/>
            <a:endParaRPr lang="en-US" sz="2600" dirty="0">
              <a:latin typeface="BiauKai"/>
              <a:ea typeface="BiauKai"/>
              <a:cs typeface="BiauKai"/>
            </a:endParaRPr>
          </a:p>
          <a:p>
            <a:pPr marL="914400" lvl="0" indent="-914400" algn="l">
              <a:buFont typeface="+mj-lt"/>
              <a:buAutoNum type="alphaUcPeriod"/>
            </a:pPr>
            <a:r>
              <a:rPr lang="en-US" sz="3600" dirty="0"/>
              <a:t>Barack Obama</a:t>
            </a:r>
          </a:p>
          <a:p>
            <a:pPr marL="914400" lvl="0" indent="-914400" algn="l">
              <a:buFont typeface="+mj-lt"/>
              <a:buAutoNum type="alphaUcPeriod"/>
            </a:pPr>
            <a:r>
              <a:rPr lang="en-US" sz="3600" dirty="0"/>
              <a:t>Joe Biden</a:t>
            </a:r>
          </a:p>
          <a:p>
            <a:pPr marL="914400" indent="-914400" algn="l">
              <a:buFont typeface="+mj-lt"/>
              <a:buAutoNum type="alphaUcPeriod"/>
            </a:pPr>
            <a:r>
              <a:rPr lang="en-US" sz="3600" dirty="0"/>
              <a:t>Jerry Brown </a:t>
            </a:r>
            <a:endParaRPr lang="en-US" sz="3600" dirty="0" smtClean="0">
              <a:latin typeface="BiauKai"/>
              <a:ea typeface="BiauKai"/>
              <a:cs typeface="BiauKai"/>
            </a:endParaRP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228600"/>
            <a:ext cx="22098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Britannic Bold" charset="0"/>
              </a:rPr>
              <a:t>400</a:t>
            </a:r>
          </a:p>
        </p:txBody>
      </p:sp>
      <p:pic>
        <p:nvPicPr>
          <p:cNvPr id="36867" name="Picture 5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867400"/>
            <a:ext cx="92075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62000" y="5334000"/>
            <a:ext cx="281531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dirty="0" smtClean="0">
                <a:solidFill>
                  <a:srgbClr val="FF0000"/>
                </a:solidFill>
              </a:rPr>
              <a:t>A. Joe Biden</a:t>
            </a:r>
            <a:endParaRPr lang="en-US" sz="3600" dirty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588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ＭＳ ゴシック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ゴシック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Slipstream.thmx</Template>
  <TotalTime>4461</TotalTime>
  <Words>897</Words>
  <Application>Microsoft Macintosh PowerPoint</Application>
  <PresentationFormat>On-screen Show (4:3)</PresentationFormat>
  <Paragraphs>321</Paragraphs>
  <Slides>39</Slides>
  <Notes>33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Slipstream</vt:lpstr>
      <vt:lpstr>Jeopardy</vt:lpstr>
      <vt:lpstr>PowerPoint Presentation</vt:lpstr>
      <vt:lpstr>200</vt:lpstr>
      <vt:lpstr>400</vt:lpstr>
      <vt:lpstr>PowerPoint Presentation</vt:lpstr>
      <vt:lpstr>300</vt:lpstr>
      <vt:lpstr>200</vt:lpstr>
      <vt:lpstr>400</vt:lpstr>
      <vt:lpstr>400</vt:lpstr>
      <vt:lpstr>400</vt:lpstr>
      <vt:lpstr>100</vt:lpstr>
      <vt:lpstr>300</vt:lpstr>
      <vt:lpstr>300</vt:lpstr>
      <vt:lpstr>300</vt:lpstr>
      <vt:lpstr>300</vt:lpstr>
      <vt:lpstr>300</vt:lpstr>
      <vt:lpstr>300</vt:lpstr>
      <vt:lpstr>300</vt:lpstr>
      <vt:lpstr>300</vt:lpstr>
      <vt:lpstr>300</vt:lpstr>
      <vt:lpstr>300</vt:lpstr>
      <vt:lpstr>300</vt:lpstr>
      <vt:lpstr>300</vt:lpstr>
      <vt:lpstr>400</vt:lpstr>
      <vt:lpstr>PowerPoint Presentation</vt:lpstr>
      <vt:lpstr>PowerPoint Presentation</vt:lpstr>
      <vt:lpstr>300</vt:lpstr>
      <vt:lpstr>PowerPoint Presentation</vt:lpstr>
      <vt:lpstr>100</vt:lpstr>
      <vt:lpstr>200</vt:lpstr>
      <vt:lpstr>300</vt:lpstr>
      <vt:lpstr>400</vt:lpstr>
      <vt:lpstr>PowerPoint Presentation</vt:lpstr>
      <vt:lpstr>100</vt:lpstr>
      <vt:lpstr>100</vt:lpstr>
      <vt:lpstr>200</vt:lpstr>
      <vt:lpstr>200</vt:lpstr>
      <vt:lpstr>請說出以下人的名字</vt:lpstr>
      <vt:lpstr>用Tomas Jefferson， Harriet Tubman , Bridget Mason，  Frederick Douglass 和Anne Hutchinson來回答以下的問題</vt:lpstr>
    </vt:vector>
  </TitlesOfParts>
  <Company>Meyerholz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Jeopardy</dc:title>
  <dc:creator>Meyerholz</dc:creator>
  <cp:lastModifiedBy>Meyerholz</cp:lastModifiedBy>
  <cp:revision>69</cp:revision>
  <dcterms:created xsi:type="dcterms:W3CDTF">2011-10-20T04:13:33Z</dcterms:created>
  <dcterms:modified xsi:type="dcterms:W3CDTF">2014-08-07T18:37:01Z</dcterms:modified>
</cp:coreProperties>
</file>